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7" r:id="rId3"/>
    <p:sldId id="261" r:id="rId4"/>
    <p:sldId id="262" r:id="rId5"/>
    <p:sldId id="266" r:id="rId6"/>
    <p:sldId id="272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68" r:id="rId17"/>
    <p:sldId id="270" r:id="rId18"/>
    <p:sldId id="290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F0FC"/>
    <a:srgbClr val="ADF1FC"/>
    <a:srgbClr val="2BB673"/>
    <a:srgbClr val="92278F"/>
    <a:srgbClr val="FCB040"/>
    <a:srgbClr val="FCBF8E"/>
    <a:srgbClr val="31BED1"/>
    <a:srgbClr val="9BECFA"/>
    <a:srgbClr val="A3EEFB"/>
    <a:srgbClr val="25A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6D383-6AF8-4DF9-B8CF-9FC4A5B756D1}" v="232" dt="2023-06-12T20:43:23.242"/>
    <p1510:client id="{5814FBD1-D882-4749-A956-6B308EE634D3}" v="275" dt="2023-06-12T20:45:29.9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5814FBD1-D882-4749-A956-6B308EE634D3}"/>
    <pc:docChg chg="custSel modSld">
      <pc:chgData name="Laura Oathout" userId="6ff55ba14486fe89" providerId="LiveId" clId="{5814FBD1-D882-4749-A956-6B308EE634D3}" dt="2023-06-12T20:45:29.928" v="469"/>
      <pc:docMkLst>
        <pc:docMk/>
      </pc:docMkLst>
      <pc:sldChg chg="delSp mod setBg">
        <pc:chgData name="Laura Oathout" userId="6ff55ba14486fe89" providerId="LiveId" clId="{5814FBD1-D882-4749-A956-6B308EE634D3}" dt="2023-06-12T20:45:29.174" v="49"/>
        <pc:sldMkLst>
          <pc:docMk/>
          <pc:sldMk cId="3457911082" sldId="257"/>
        </pc:sldMkLst>
        <pc:spChg chg="del">
          <ac:chgData name="Laura Oathout" userId="6ff55ba14486fe89" providerId="LiveId" clId="{5814FBD1-D882-4749-A956-6B308EE634D3}" dt="2023-06-12T20:45:29.142" v="41"/>
          <ac:spMkLst>
            <pc:docMk/>
            <pc:sldMk cId="3457911082" sldId="257"/>
            <ac:spMk id="2" creationId="{21867508-954A-F024-035E-8CA76F9D6D8D}"/>
          </ac:spMkLst>
        </pc:spChg>
        <pc:spChg chg="del">
          <ac:chgData name="Laura Oathout" userId="6ff55ba14486fe89" providerId="LiveId" clId="{5814FBD1-D882-4749-A956-6B308EE634D3}" dt="2023-06-12T20:45:29.137" v="39"/>
          <ac:spMkLst>
            <pc:docMk/>
            <pc:sldMk cId="3457911082" sldId="257"/>
            <ac:spMk id="23" creationId="{C9E5F4BF-648A-BE91-67C1-19D2A97AA6C3}"/>
          </ac:spMkLst>
        </pc:spChg>
        <pc:spChg chg="del">
          <ac:chgData name="Laura Oathout" userId="6ff55ba14486fe89" providerId="LiveId" clId="{5814FBD1-D882-4749-A956-6B308EE634D3}" dt="2023-06-12T20:45:29.137" v="35"/>
          <ac:spMkLst>
            <pc:docMk/>
            <pc:sldMk cId="3457911082" sldId="257"/>
            <ac:spMk id="36" creationId="{8C5AB27E-BC46-6A19-B17A-5A33345E1549}"/>
          </ac:spMkLst>
        </pc:spChg>
        <pc:grpChg chg="del">
          <ac:chgData name="Laura Oathout" userId="6ff55ba14486fe89" providerId="LiveId" clId="{5814FBD1-D882-4749-A956-6B308EE634D3}" dt="2023-06-12T20:45:29.143" v="45"/>
          <ac:grpSpMkLst>
            <pc:docMk/>
            <pc:sldMk cId="3457911082" sldId="257"/>
            <ac:grpSpMk id="32" creationId="{FFD2711F-F040-7B73-A1D7-6BA4A54758D9}"/>
          </ac:grpSpMkLst>
        </pc:grpChg>
        <pc:picChg chg="del">
          <ac:chgData name="Laura Oathout" userId="6ff55ba14486fe89" providerId="LiveId" clId="{5814FBD1-D882-4749-A956-6B308EE634D3}" dt="2023-06-12T20:45:29.143" v="43"/>
          <ac:picMkLst>
            <pc:docMk/>
            <pc:sldMk cId="3457911082" sldId="257"/>
            <ac:picMk id="4" creationId="{0A683B0C-2BE0-441D-57A1-848FC0C43857}"/>
          </ac:picMkLst>
        </pc:picChg>
        <pc:picChg chg="del">
          <ac:chgData name="Laura Oathout" userId="6ff55ba14486fe89" providerId="LiveId" clId="{5814FBD1-D882-4749-A956-6B308EE634D3}" dt="2023-06-12T20:45:29.137" v="37"/>
          <ac:picMkLst>
            <pc:docMk/>
            <pc:sldMk cId="3457911082" sldId="257"/>
            <ac:picMk id="30" creationId="{B2F08DD8-BE72-F6B7-B21C-B85CE1EDF553}"/>
          </ac:picMkLst>
        </pc:picChg>
        <pc:picChg chg="del">
          <ac:chgData name="Laura Oathout" userId="6ff55ba14486fe89" providerId="LiveId" clId="{5814FBD1-D882-4749-A956-6B308EE634D3}" dt="2023-06-12T20:45:29.143" v="47"/>
          <ac:picMkLst>
            <pc:docMk/>
            <pc:sldMk cId="3457911082" sldId="257"/>
            <ac:picMk id="34" creationId="{E794746C-195C-B6EE-D5BC-375B7B058D9E}"/>
          </ac:picMkLst>
        </pc:picChg>
        <pc:picChg chg="del">
          <ac:chgData name="Laura Oathout" userId="6ff55ba14486fe89" providerId="LiveId" clId="{5814FBD1-D882-4749-A956-6B308EE634D3}" dt="2023-06-12T20:45:29.137" v="33"/>
          <ac:picMkLst>
            <pc:docMk/>
            <pc:sldMk cId="3457911082" sldId="257"/>
            <ac:picMk id="37" creationId="{3FDFA7A2-D5D7-7A81-0786-152FAB1787C5}"/>
          </ac:picMkLst>
        </pc:picChg>
      </pc:sldChg>
      <pc:sldChg chg="delSp mod setBg">
        <pc:chgData name="Laura Oathout" userId="6ff55ba14486fe89" providerId="LiveId" clId="{5814FBD1-D882-4749-A956-6B308EE634D3}" dt="2023-06-12T20:45:29.134" v="31"/>
        <pc:sldMkLst>
          <pc:docMk/>
          <pc:sldMk cId="1366316224" sldId="260"/>
        </pc:sldMkLst>
        <pc:spChg chg="del">
          <ac:chgData name="Laura Oathout" userId="6ff55ba14486fe89" providerId="LiveId" clId="{5814FBD1-D882-4749-A956-6B308EE634D3}" dt="2023-06-12T20:45:29.092" v="29"/>
          <ac:spMkLst>
            <pc:docMk/>
            <pc:sldMk cId="1366316224" sldId="260"/>
            <ac:spMk id="2" creationId="{AA59EB91-5F09-1952-5E8B-A7684A44256D}"/>
          </ac:spMkLst>
        </pc:spChg>
        <pc:spChg chg="del">
          <ac:chgData name="Laura Oathout" userId="6ff55ba14486fe89" providerId="LiveId" clId="{5814FBD1-D882-4749-A956-6B308EE634D3}" dt="2023-06-12T20:45:29.078" v="11"/>
          <ac:spMkLst>
            <pc:docMk/>
            <pc:sldMk cId="1366316224" sldId="260"/>
            <ac:spMk id="4" creationId="{7246C4E5-1B51-AF28-6F23-3EFF146EEEF0}"/>
          </ac:spMkLst>
        </pc:spChg>
        <pc:spChg chg="del">
          <ac:chgData name="Laura Oathout" userId="6ff55ba14486fe89" providerId="LiveId" clId="{5814FBD1-D882-4749-A956-6B308EE634D3}" dt="2023-06-12T20:45:29.084" v="13"/>
          <ac:spMkLst>
            <pc:docMk/>
            <pc:sldMk cId="1366316224" sldId="260"/>
            <ac:spMk id="7" creationId="{E6239F24-9F4C-61C1-A377-3362FC24E388}"/>
          </ac:spMkLst>
        </pc:spChg>
        <pc:spChg chg="del">
          <ac:chgData name="Laura Oathout" userId="6ff55ba14486fe89" providerId="LiveId" clId="{5814FBD1-D882-4749-A956-6B308EE634D3}" dt="2023-06-12T20:45:29.085" v="23"/>
          <ac:spMkLst>
            <pc:docMk/>
            <pc:sldMk cId="1366316224" sldId="260"/>
            <ac:spMk id="17" creationId="{8F11AD3D-97C2-C9E0-C4DE-D561019CD984}"/>
          </ac:spMkLst>
        </pc:spChg>
        <pc:spChg chg="del">
          <ac:chgData name="Laura Oathout" userId="6ff55ba14486fe89" providerId="LiveId" clId="{5814FBD1-D882-4749-A956-6B308EE634D3}" dt="2023-06-12T20:45:29.092" v="27"/>
          <ac:spMkLst>
            <pc:docMk/>
            <pc:sldMk cId="1366316224" sldId="260"/>
            <ac:spMk id="23" creationId="{C9E5F4BF-648A-BE91-67C1-19D2A97AA6C3}"/>
          </ac:spMkLst>
        </pc:spChg>
        <pc:spChg chg="del">
          <ac:chgData name="Laura Oathout" userId="6ff55ba14486fe89" providerId="LiveId" clId="{5814FBD1-D882-4749-A956-6B308EE634D3}" dt="2023-06-12T20:45:29.076" v="3"/>
          <ac:spMkLst>
            <pc:docMk/>
            <pc:sldMk cId="1366316224" sldId="260"/>
            <ac:spMk id="27" creationId="{F729C10A-68E6-B810-65D2-3F1D9E7F888F}"/>
          </ac:spMkLst>
        </pc:spChg>
        <pc:picChg chg="del">
          <ac:chgData name="Laura Oathout" userId="6ff55ba14486fe89" providerId="LiveId" clId="{5814FBD1-D882-4749-A956-6B308EE634D3}" dt="2023-06-12T20:45:29.078" v="5"/>
          <ac:picMkLst>
            <pc:docMk/>
            <pc:sldMk cId="1366316224" sldId="260"/>
            <ac:picMk id="3" creationId="{FFF7B776-EBBE-E25B-6991-07E6D0572EC8}"/>
          </ac:picMkLst>
        </pc:picChg>
        <pc:picChg chg="del">
          <ac:chgData name="Laura Oathout" userId="6ff55ba14486fe89" providerId="LiveId" clId="{5814FBD1-D882-4749-A956-6B308EE634D3}" dt="2023-06-12T20:45:29.078" v="7"/>
          <ac:picMkLst>
            <pc:docMk/>
            <pc:sldMk cId="1366316224" sldId="260"/>
            <ac:picMk id="5" creationId="{C10FB4EB-B0D7-1174-0A2B-EBFC0CD62B89}"/>
          </ac:picMkLst>
        </pc:picChg>
        <pc:picChg chg="del">
          <ac:chgData name="Laura Oathout" userId="6ff55ba14486fe89" providerId="LiveId" clId="{5814FBD1-D882-4749-A956-6B308EE634D3}" dt="2023-06-12T20:45:29.085" v="19"/>
          <ac:picMkLst>
            <pc:docMk/>
            <pc:sldMk cId="1366316224" sldId="260"/>
            <ac:picMk id="8" creationId="{B460ADD6-4962-D9D2-AF53-7DC95BCC40F5}"/>
          </ac:picMkLst>
        </pc:picChg>
        <pc:picChg chg="del">
          <ac:chgData name="Laura Oathout" userId="6ff55ba14486fe89" providerId="LiveId" clId="{5814FBD1-D882-4749-A956-6B308EE634D3}" dt="2023-06-12T20:45:29.085" v="15"/>
          <ac:picMkLst>
            <pc:docMk/>
            <pc:sldMk cId="1366316224" sldId="260"/>
            <ac:picMk id="9" creationId="{60ADCCEB-A92A-2ED5-6A17-FA72FEB44BA3}"/>
          </ac:picMkLst>
        </pc:picChg>
        <pc:picChg chg="del">
          <ac:chgData name="Laura Oathout" userId="6ff55ba14486fe89" providerId="LiveId" clId="{5814FBD1-D882-4749-A956-6B308EE634D3}" dt="2023-06-12T20:45:29.085" v="17"/>
          <ac:picMkLst>
            <pc:docMk/>
            <pc:sldMk cId="1366316224" sldId="260"/>
            <ac:picMk id="12" creationId="{8688F41A-979C-82BC-70C8-7B2B86C348ED}"/>
          </ac:picMkLst>
        </pc:picChg>
        <pc:picChg chg="del">
          <ac:chgData name="Laura Oathout" userId="6ff55ba14486fe89" providerId="LiveId" clId="{5814FBD1-D882-4749-A956-6B308EE634D3}" dt="2023-06-12T20:45:29.085" v="21"/>
          <ac:picMkLst>
            <pc:docMk/>
            <pc:sldMk cId="1366316224" sldId="260"/>
            <ac:picMk id="14" creationId="{F0F3896A-D42F-6F1C-DDF3-553E9BDFE0BB}"/>
          </ac:picMkLst>
        </pc:picChg>
        <pc:picChg chg="del">
          <ac:chgData name="Laura Oathout" userId="6ff55ba14486fe89" providerId="LiveId" clId="{5814FBD1-D882-4749-A956-6B308EE634D3}" dt="2023-06-12T20:45:29.078" v="9"/>
          <ac:picMkLst>
            <pc:docMk/>
            <pc:sldMk cId="1366316224" sldId="260"/>
            <ac:picMk id="15" creationId="{E2A07BD2-6900-2049-4DA0-7FC8A3CF47EC}"/>
          </ac:picMkLst>
        </pc:picChg>
        <pc:picChg chg="del">
          <ac:chgData name="Laura Oathout" userId="6ff55ba14486fe89" providerId="LiveId" clId="{5814FBD1-D882-4749-A956-6B308EE634D3}" dt="2023-06-12T20:45:29.085" v="25"/>
          <ac:picMkLst>
            <pc:docMk/>
            <pc:sldMk cId="1366316224" sldId="260"/>
            <ac:picMk id="20" creationId="{B9696403-DDC1-8548-56C6-0DE862380D42}"/>
          </ac:picMkLst>
        </pc:picChg>
        <pc:picChg chg="del">
          <ac:chgData name="Laura Oathout" userId="6ff55ba14486fe89" providerId="LiveId" clId="{5814FBD1-D882-4749-A956-6B308EE634D3}" dt="2023-06-12T20:45:29.068" v="1"/>
          <ac:picMkLst>
            <pc:docMk/>
            <pc:sldMk cId="1366316224" sldId="260"/>
            <ac:picMk id="29" creationId="{F2413A32-28FD-3A13-B45D-527B180DB1F4}"/>
          </ac:picMkLst>
        </pc:picChg>
      </pc:sldChg>
      <pc:sldChg chg="delSp mod setBg">
        <pc:chgData name="Laura Oathout" userId="6ff55ba14486fe89" providerId="LiveId" clId="{5814FBD1-D882-4749-A956-6B308EE634D3}" dt="2023-06-12T20:45:29.217" v="69"/>
        <pc:sldMkLst>
          <pc:docMk/>
          <pc:sldMk cId="3900929954" sldId="261"/>
        </pc:sldMkLst>
        <pc:spChg chg="del">
          <ac:chgData name="Laura Oathout" userId="6ff55ba14486fe89" providerId="LiveId" clId="{5814FBD1-D882-4749-A956-6B308EE634D3}" dt="2023-06-12T20:45:29.176" v="57"/>
          <ac:spMkLst>
            <pc:docMk/>
            <pc:sldMk cId="3900929954" sldId="261"/>
            <ac:spMk id="2" creationId="{21867508-954A-F024-035E-8CA76F9D6D8D}"/>
          </ac:spMkLst>
        </pc:spChg>
        <pc:spChg chg="del">
          <ac:chgData name="Laura Oathout" userId="6ff55ba14486fe89" providerId="LiveId" clId="{5814FBD1-D882-4749-A956-6B308EE634D3}" dt="2023-06-12T20:45:29.176" v="53"/>
          <ac:spMkLst>
            <pc:docMk/>
            <pc:sldMk cId="3900929954" sldId="261"/>
            <ac:spMk id="26" creationId="{4072E104-0DE2-3E28-AF03-A6611BCB3AC6}"/>
          </ac:spMkLst>
        </pc:spChg>
        <pc:spChg chg="del">
          <ac:chgData name="Laura Oathout" userId="6ff55ba14486fe89" providerId="LiveId" clId="{5814FBD1-D882-4749-A956-6B308EE634D3}" dt="2023-06-12T20:45:29.184" v="67"/>
          <ac:spMkLst>
            <pc:docMk/>
            <pc:sldMk cId="3900929954" sldId="261"/>
            <ac:spMk id="29" creationId="{EF3086FC-7AB0-7AFB-3D04-1267B7ED662B}"/>
          </ac:spMkLst>
        </pc:spChg>
        <pc:picChg chg="del">
          <ac:chgData name="Laura Oathout" userId="6ff55ba14486fe89" providerId="LiveId" clId="{5814FBD1-D882-4749-A956-6B308EE634D3}" dt="2023-06-12T20:45:29.183" v="59"/>
          <ac:picMkLst>
            <pc:docMk/>
            <pc:sldMk cId="3900929954" sldId="261"/>
            <ac:picMk id="9" creationId="{8738464C-E659-2E8A-9B60-DD65270D0AB1}"/>
          </ac:picMkLst>
        </pc:picChg>
        <pc:picChg chg="del">
          <ac:chgData name="Laura Oathout" userId="6ff55ba14486fe89" providerId="LiveId" clId="{5814FBD1-D882-4749-A956-6B308EE634D3}" dt="2023-06-12T20:45:29.184" v="61"/>
          <ac:picMkLst>
            <pc:docMk/>
            <pc:sldMk cId="3900929954" sldId="261"/>
            <ac:picMk id="11" creationId="{80EBD97D-588C-74B8-C9CC-D14B74FFADEE}"/>
          </ac:picMkLst>
        </pc:picChg>
        <pc:picChg chg="del">
          <ac:chgData name="Laura Oathout" userId="6ff55ba14486fe89" providerId="LiveId" clId="{5814FBD1-D882-4749-A956-6B308EE634D3}" dt="2023-06-12T20:45:29.184" v="63"/>
          <ac:picMkLst>
            <pc:docMk/>
            <pc:sldMk cId="3900929954" sldId="261"/>
            <ac:picMk id="14" creationId="{B35D684F-B1A1-3386-2390-AFD6A4CAABC0}"/>
          </ac:picMkLst>
        </pc:picChg>
        <pc:picChg chg="del">
          <ac:chgData name="Laura Oathout" userId="6ff55ba14486fe89" providerId="LiveId" clId="{5814FBD1-D882-4749-A956-6B308EE634D3}" dt="2023-06-12T20:45:29.184" v="65"/>
          <ac:picMkLst>
            <pc:docMk/>
            <pc:sldMk cId="3900929954" sldId="261"/>
            <ac:picMk id="16" creationId="{A1D16759-886D-06CD-621E-1605A1E771B9}"/>
          </ac:picMkLst>
        </pc:picChg>
        <pc:picChg chg="del">
          <ac:chgData name="Laura Oathout" userId="6ff55ba14486fe89" providerId="LiveId" clId="{5814FBD1-D882-4749-A956-6B308EE634D3}" dt="2023-06-12T20:45:29.176" v="55"/>
          <ac:picMkLst>
            <pc:docMk/>
            <pc:sldMk cId="3900929954" sldId="261"/>
            <ac:picMk id="21" creationId="{1F32AD75-00AB-62A9-6C0C-401C0237EF29}"/>
          </ac:picMkLst>
        </pc:picChg>
        <pc:picChg chg="del">
          <ac:chgData name="Laura Oathout" userId="6ff55ba14486fe89" providerId="LiveId" clId="{5814FBD1-D882-4749-A956-6B308EE634D3}" dt="2023-06-12T20:45:29.176" v="51"/>
          <ac:picMkLst>
            <pc:docMk/>
            <pc:sldMk cId="3900929954" sldId="261"/>
            <ac:picMk id="34" creationId="{E7D14717-7BD5-B81D-DE7F-D09F0B2CB588}"/>
          </ac:picMkLst>
        </pc:picChg>
      </pc:sldChg>
      <pc:sldChg chg="delSp mod setBg">
        <pc:chgData name="Laura Oathout" userId="6ff55ba14486fe89" providerId="LiveId" clId="{5814FBD1-D882-4749-A956-6B308EE634D3}" dt="2023-06-12T20:45:29.250" v="95"/>
        <pc:sldMkLst>
          <pc:docMk/>
          <pc:sldMk cId="2467975873" sldId="262"/>
        </pc:sldMkLst>
        <pc:spChg chg="del">
          <ac:chgData name="Laura Oathout" userId="6ff55ba14486fe89" providerId="LiveId" clId="{5814FBD1-D882-4749-A956-6B308EE634D3}" dt="2023-06-12T20:45:29.225" v="81"/>
          <ac:spMkLst>
            <pc:docMk/>
            <pc:sldMk cId="2467975873" sldId="262"/>
            <ac:spMk id="2" creationId="{21867508-954A-F024-035E-8CA76F9D6D8D}"/>
          </ac:spMkLst>
        </pc:spChg>
        <pc:spChg chg="del">
          <ac:chgData name="Laura Oathout" userId="6ff55ba14486fe89" providerId="LiveId" clId="{5814FBD1-D882-4749-A956-6B308EE634D3}" dt="2023-06-12T20:45:29.225" v="89"/>
          <ac:spMkLst>
            <pc:docMk/>
            <pc:sldMk cId="2467975873" sldId="262"/>
            <ac:spMk id="3" creationId="{6F786DC7-3ED1-EC66-77C0-05E5B7DDD264}"/>
          </ac:spMkLst>
        </pc:spChg>
        <pc:spChg chg="del">
          <ac:chgData name="Laura Oathout" userId="6ff55ba14486fe89" providerId="LiveId" clId="{5814FBD1-D882-4749-A956-6B308EE634D3}" dt="2023-06-12T20:45:29.225" v="93"/>
          <ac:spMkLst>
            <pc:docMk/>
            <pc:sldMk cId="2467975873" sldId="262"/>
            <ac:spMk id="4" creationId="{997C40A0-4877-C69A-1F64-8503D8705864}"/>
          </ac:spMkLst>
        </pc:spChg>
        <pc:spChg chg="del">
          <ac:chgData name="Laura Oathout" userId="6ff55ba14486fe89" providerId="LiveId" clId="{5814FBD1-D882-4749-A956-6B308EE634D3}" dt="2023-06-12T20:45:29.225" v="79"/>
          <ac:spMkLst>
            <pc:docMk/>
            <pc:sldMk cId="2467975873" sldId="262"/>
            <ac:spMk id="17" creationId="{9CE08F75-B935-1D73-088B-A99F22E7DBB4}"/>
          </ac:spMkLst>
        </pc:spChg>
        <pc:spChg chg="del">
          <ac:chgData name="Laura Oathout" userId="6ff55ba14486fe89" providerId="LiveId" clId="{5814FBD1-D882-4749-A956-6B308EE634D3}" dt="2023-06-12T20:45:29.217" v="73"/>
          <ac:spMkLst>
            <pc:docMk/>
            <pc:sldMk cId="2467975873" sldId="262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225" v="83"/>
          <ac:spMkLst>
            <pc:docMk/>
            <pc:sldMk cId="2467975873" sldId="262"/>
            <ac:spMk id="26" creationId="{A73FC944-8C02-48B6-D1E9-8D1A85FC9762}"/>
          </ac:spMkLst>
        </pc:spChg>
        <pc:spChg chg="del">
          <ac:chgData name="Laura Oathout" userId="6ff55ba14486fe89" providerId="LiveId" clId="{5814FBD1-D882-4749-A956-6B308EE634D3}" dt="2023-06-12T20:45:29.225" v="87"/>
          <ac:spMkLst>
            <pc:docMk/>
            <pc:sldMk cId="2467975873" sldId="262"/>
            <ac:spMk id="36" creationId="{2FDC1967-C5E6-E9A6-2208-0A801E3B1DA3}"/>
          </ac:spMkLst>
        </pc:spChg>
        <pc:picChg chg="del">
          <ac:chgData name="Laura Oathout" userId="6ff55ba14486fe89" providerId="LiveId" clId="{5814FBD1-D882-4749-A956-6B308EE634D3}" dt="2023-06-12T20:45:29.225" v="91"/>
          <ac:picMkLst>
            <pc:docMk/>
            <pc:sldMk cId="2467975873" sldId="262"/>
            <ac:picMk id="7" creationId="{5645881C-20DA-EB04-965A-5218B5AA48EB}"/>
          </ac:picMkLst>
        </pc:picChg>
        <pc:picChg chg="del">
          <ac:chgData name="Laura Oathout" userId="6ff55ba14486fe89" providerId="LiveId" clId="{5814FBD1-D882-4749-A956-6B308EE634D3}" dt="2023-06-12T20:45:29.217" v="77"/>
          <ac:picMkLst>
            <pc:docMk/>
            <pc:sldMk cId="2467975873" sldId="262"/>
            <ac:picMk id="11" creationId="{38907D6D-18DF-9021-52C6-37C13602D9B0}"/>
          </ac:picMkLst>
        </pc:picChg>
        <pc:picChg chg="del">
          <ac:chgData name="Laura Oathout" userId="6ff55ba14486fe89" providerId="LiveId" clId="{5814FBD1-D882-4749-A956-6B308EE634D3}" dt="2023-06-12T20:45:29.217" v="75"/>
          <ac:picMkLst>
            <pc:docMk/>
            <pc:sldMk cId="2467975873" sldId="262"/>
            <ac:picMk id="25" creationId="{098D5E14-D174-4E2A-8C83-A6677C8F8DEC}"/>
          </ac:picMkLst>
        </pc:picChg>
        <pc:picChg chg="del">
          <ac:chgData name="Laura Oathout" userId="6ff55ba14486fe89" providerId="LiveId" clId="{5814FBD1-D882-4749-A956-6B308EE634D3}" dt="2023-06-12T20:45:29.225" v="85"/>
          <ac:picMkLst>
            <pc:docMk/>
            <pc:sldMk cId="2467975873" sldId="262"/>
            <ac:picMk id="33" creationId="{59E5F014-2B3A-E883-FD44-044ADF248BC8}"/>
          </ac:picMkLst>
        </pc:picChg>
        <pc:picChg chg="del">
          <ac:chgData name="Laura Oathout" userId="6ff55ba14486fe89" providerId="LiveId" clId="{5814FBD1-D882-4749-A956-6B308EE634D3}" dt="2023-06-12T20:45:29.217" v="71"/>
          <ac:picMkLst>
            <pc:docMk/>
            <pc:sldMk cId="2467975873" sldId="262"/>
            <ac:picMk id="37" creationId="{52DE8CCF-1ACD-B05D-2AAC-09CF22734430}"/>
          </ac:picMkLst>
        </pc:picChg>
      </pc:sldChg>
      <pc:sldChg chg="delSp mod setBg">
        <pc:chgData name="Laura Oathout" userId="6ff55ba14486fe89" providerId="LiveId" clId="{5814FBD1-D882-4749-A956-6B308EE634D3}" dt="2023-06-12T20:45:29.292" v="117"/>
        <pc:sldMkLst>
          <pc:docMk/>
          <pc:sldMk cId="655880159" sldId="266"/>
        </pc:sldMkLst>
        <pc:spChg chg="del">
          <ac:chgData name="Laura Oathout" userId="6ff55ba14486fe89" providerId="LiveId" clId="{5814FBD1-D882-4749-A956-6B308EE634D3}" dt="2023-06-12T20:45:29.259" v="103"/>
          <ac:spMkLst>
            <pc:docMk/>
            <pc:sldMk cId="655880159" sldId="266"/>
            <ac:spMk id="2" creationId="{21867508-954A-F024-035E-8CA76F9D6D8D}"/>
          </ac:spMkLst>
        </pc:spChg>
        <pc:spChg chg="del">
          <ac:chgData name="Laura Oathout" userId="6ff55ba14486fe89" providerId="LiveId" clId="{5814FBD1-D882-4749-A956-6B308EE634D3}" dt="2023-06-12T20:45:29.267" v="109"/>
          <ac:spMkLst>
            <pc:docMk/>
            <pc:sldMk cId="655880159" sldId="266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267" v="111"/>
          <ac:spMkLst>
            <pc:docMk/>
            <pc:sldMk cId="655880159" sldId="266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259" v="101"/>
          <ac:spMkLst>
            <pc:docMk/>
            <pc:sldMk cId="655880159" sldId="266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259" v="105"/>
          <ac:spMkLst>
            <pc:docMk/>
            <pc:sldMk cId="655880159" sldId="266"/>
            <ac:spMk id="26" creationId="{A73FC944-8C02-48B6-D1E9-8D1A85FC9762}"/>
          </ac:spMkLst>
        </pc:spChg>
        <pc:grpChg chg="del">
          <ac:chgData name="Laura Oathout" userId="6ff55ba14486fe89" providerId="LiveId" clId="{5814FBD1-D882-4749-A956-6B308EE634D3}" dt="2023-06-12T20:45:29.267" v="115"/>
          <ac:grpSpMkLst>
            <pc:docMk/>
            <pc:sldMk cId="655880159" sldId="266"/>
            <ac:grpSpMk id="5" creationId="{16D82494-B566-DB4F-0EEC-78B60ABC57F0}"/>
          </ac:grpSpMkLst>
        </pc:grpChg>
        <pc:picChg chg="del">
          <ac:chgData name="Laura Oathout" userId="6ff55ba14486fe89" providerId="LiveId" clId="{5814FBD1-D882-4749-A956-6B308EE634D3}" dt="2023-06-12T20:45:29.267" v="113"/>
          <ac:picMkLst>
            <pc:docMk/>
            <pc:sldMk cId="655880159" sldId="266"/>
            <ac:picMk id="8" creationId="{CE973A61-1827-CB98-D9A8-1B62ACA645EC}"/>
          </ac:picMkLst>
        </pc:picChg>
        <pc:picChg chg="del">
          <ac:chgData name="Laura Oathout" userId="6ff55ba14486fe89" providerId="LiveId" clId="{5814FBD1-D882-4749-A956-6B308EE634D3}" dt="2023-06-12T20:45:29.259" v="99"/>
          <ac:picMkLst>
            <pc:docMk/>
            <pc:sldMk cId="655880159" sldId="266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259" v="107"/>
          <ac:picMkLst>
            <pc:docMk/>
            <pc:sldMk cId="655880159" sldId="266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259" v="97"/>
          <ac:picMkLst>
            <pc:docMk/>
            <pc:sldMk cId="655880159" sldId="266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788" v="397"/>
        <pc:sldMkLst>
          <pc:docMk/>
          <pc:sldMk cId="2184563516" sldId="268"/>
        </pc:sldMkLst>
        <pc:spChg chg="del">
          <ac:chgData name="Laura Oathout" userId="6ff55ba14486fe89" providerId="LiveId" clId="{5814FBD1-D882-4749-A956-6B308EE634D3}" dt="2023-06-12T20:45:29.758" v="385"/>
          <ac:spMkLst>
            <pc:docMk/>
            <pc:sldMk cId="2184563516" sldId="268"/>
            <ac:spMk id="2" creationId="{0EA8B3E3-4E82-2CD4-F294-6FB70D2F85F1}"/>
          </ac:spMkLst>
        </pc:spChg>
        <pc:spChg chg="del">
          <ac:chgData name="Laura Oathout" userId="6ff55ba14486fe89" providerId="LiveId" clId="{5814FBD1-D882-4749-A956-6B308EE634D3}" dt="2023-06-12T20:45:29.758" v="395"/>
          <ac:spMkLst>
            <pc:docMk/>
            <pc:sldMk cId="2184563516" sldId="268"/>
            <ac:spMk id="8" creationId="{1649C644-5CEF-1652-BE15-AB36ACE95BA5}"/>
          </ac:spMkLst>
        </pc:spChg>
        <pc:spChg chg="del">
          <ac:chgData name="Laura Oathout" userId="6ff55ba14486fe89" providerId="LiveId" clId="{5814FBD1-D882-4749-A956-6B308EE634D3}" dt="2023-06-12T20:45:29.756" v="381"/>
          <ac:spMkLst>
            <pc:docMk/>
            <pc:sldMk cId="2184563516" sldId="268"/>
            <ac:spMk id="23" creationId="{C9E5F4BF-648A-BE91-67C1-19D2A97AA6C3}"/>
          </ac:spMkLst>
        </pc:spChg>
        <pc:spChg chg="del">
          <ac:chgData name="Laura Oathout" userId="6ff55ba14486fe89" providerId="LiveId" clId="{5814FBD1-D882-4749-A956-6B308EE634D3}" dt="2023-06-12T20:45:29.755" v="379"/>
          <ac:spMkLst>
            <pc:docMk/>
            <pc:sldMk cId="2184563516" sldId="268"/>
            <ac:spMk id="27" creationId="{F729C10A-68E6-B810-65D2-3F1D9E7F888F}"/>
          </ac:spMkLst>
        </pc:spChg>
        <pc:picChg chg="del">
          <ac:chgData name="Laura Oathout" userId="6ff55ba14486fe89" providerId="LiveId" clId="{5814FBD1-D882-4749-A956-6B308EE634D3}" dt="2023-06-12T20:45:29.758" v="393"/>
          <ac:picMkLst>
            <pc:docMk/>
            <pc:sldMk cId="2184563516" sldId="268"/>
            <ac:picMk id="4" creationId="{95A0449F-0AB6-D181-C775-D0CC2222D1CE}"/>
          </ac:picMkLst>
        </pc:picChg>
        <pc:picChg chg="del">
          <ac:chgData name="Laura Oathout" userId="6ff55ba14486fe89" providerId="LiveId" clId="{5814FBD1-D882-4749-A956-6B308EE634D3}" dt="2023-06-12T20:45:29.758" v="391"/>
          <ac:picMkLst>
            <pc:docMk/>
            <pc:sldMk cId="2184563516" sldId="268"/>
            <ac:picMk id="6" creationId="{32CDB564-E13A-C98E-B9DE-F7EC6459BDDC}"/>
          </ac:picMkLst>
        </pc:picChg>
        <pc:picChg chg="del">
          <ac:chgData name="Laura Oathout" userId="6ff55ba14486fe89" providerId="LiveId" clId="{5814FBD1-D882-4749-A956-6B308EE634D3}" dt="2023-06-12T20:45:29.756" v="383"/>
          <ac:picMkLst>
            <pc:docMk/>
            <pc:sldMk cId="2184563516" sldId="268"/>
            <ac:picMk id="7" creationId="{F16424F5-5DC9-4A65-E992-AD6C09D8502A}"/>
          </ac:picMkLst>
        </pc:picChg>
        <pc:picChg chg="del">
          <ac:chgData name="Laura Oathout" userId="6ff55ba14486fe89" providerId="LiveId" clId="{5814FBD1-D882-4749-A956-6B308EE634D3}" dt="2023-06-12T20:45:29.758" v="387"/>
          <ac:picMkLst>
            <pc:docMk/>
            <pc:sldMk cId="2184563516" sldId="268"/>
            <ac:picMk id="11" creationId="{252A75BF-EDD2-7E2D-389A-62C7679B2AAE}"/>
          </ac:picMkLst>
        </pc:picChg>
        <pc:picChg chg="del">
          <ac:chgData name="Laura Oathout" userId="6ff55ba14486fe89" providerId="LiveId" clId="{5814FBD1-D882-4749-A956-6B308EE634D3}" dt="2023-06-12T20:45:29.758" v="389"/>
          <ac:picMkLst>
            <pc:docMk/>
            <pc:sldMk cId="2184563516" sldId="268"/>
            <ac:picMk id="19" creationId="{4431BDE8-A46F-6BAF-E485-6D8CE8E6C0B7}"/>
          </ac:picMkLst>
        </pc:picChg>
        <pc:picChg chg="del">
          <ac:chgData name="Laura Oathout" userId="6ff55ba14486fe89" providerId="LiveId" clId="{5814FBD1-D882-4749-A956-6B308EE634D3}" dt="2023-06-12T20:45:29.749" v="377"/>
          <ac:picMkLst>
            <pc:docMk/>
            <pc:sldMk cId="2184563516" sldId="268"/>
            <ac:picMk id="29" creationId="{F2413A32-28FD-3A13-B45D-527B180DB1F4}"/>
          </ac:picMkLst>
        </pc:picChg>
      </pc:sldChg>
      <pc:sldChg chg="delSp mod setBg">
        <pc:chgData name="Laura Oathout" userId="6ff55ba14486fe89" providerId="LiveId" clId="{5814FBD1-D882-4749-A956-6B308EE634D3}" dt="2023-06-12T20:45:29.822" v="415"/>
        <pc:sldMkLst>
          <pc:docMk/>
          <pc:sldMk cId="2267035416" sldId="270"/>
        </pc:sldMkLst>
        <pc:spChg chg="del">
          <ac:chgData name="Laura Oathout" userId="6ff55ba14486fe89" providerId="LiveId" clId="{5814FBD1-D882-4749-A956-6B308EE634D3}" dt="2023-06-12T20:45:29.793" v="405"/>
          <ac:spMkLst>
            <pc:docMk/>
            <pc:sldMk cId="2267035416" sldId="270"/>
            <ac:spMk id="2" creationId="{0EA8B3E3-4E82-2CD4-F294-6FB70D2F85F1}"/>
          </ac:spMkLst>
        </pc:spChg>
        <pc:spChg chg="del">
          <ac:chgData name="Laura Oathout" userId="6ff55ba14486fe89" providerId="LiveId" clId="{5814FBD1-D882-4749-A956-6B308EE634D3}" dt="2023-06-12T20:45:29.796" v="413"/>
          <ac:spMkLst>
            <pc:docMk/>
            <pc:sldMk cId="2267035416" sldId="270"/>
            <ac:spMk id="9" creationId="{4C4B24CD-2E34-B437-6B11-4B000545C27C}"/>
          </ac:spMkLst>
        </pc:spChg>
        <pc:spChg chg="del">
          <ac:chgData name="Laura Oathout" userId="6ff55ba14486fe89" providerId="LiveId" clId="{5814FBD1-D882-4749-A956-6B308EE634D3}" dt="2023-06-12T20:45:29.793" v="403"/>
          <ac:spMkLst>
            <pc:docMk/>
            <pc:sldMk cId="2267035416" sldId="270"/>
            <ac:spMk id="23" creationId="{C9E5F4BF-648A-BE91-67C1-19D2A97AA6C3}"/>
          </ac:spMkLst>
        </pc:spChg>
        <pc:spChg chg="del">
          <ac:chgData name="Laura Oathout" userId="6ff55ba14486fe89" providerId="LiveId" clId="{5814FBD1-D882-4749-A956-6B308EE634D3}" dt="2023-06-12T20:45:29.793" v="401"/>
          <ac:spMkLst>
            <pc:docMk/>
            <pc:sldMk cId="2267035416" sldId="270"/>
            <ac:spMk id="27" creationId="{F729C10A-68E6-B810-65D2-3F1D9E7F888F}"/>
          </ac:spMkLst>
        </pc:spChg>
        <pc:picChg chg="del">
          <ac:chgData name="Laura Oathout" userId="6ff55ba14486fe89" providerId="LiveId" clId="{5814FBD1-D882-4749-A956-6B308EE634D3}" dt="2023-06-12T20:45:29.796" v="407"/>
          <ac:picMkLst>
            <pc:docMk/>
            <pc:sldMk cId="2267035416" sldId="270"/>
            <ac:picMk id="4" creationId="{23ECA0AB-17CF-A3E4-F755-B6AA0EB56FC2}"/>
          </ac:picMkLst>
        </pc:picChg>
        <pc:picChg chg="del">
          <ac:chgData name="Laura Oathout" userId="6ff55ba14486fe89" providerId="LiveId" clId="{5814FBD1-D882-4749-A956-6B308EE634D3}" dt="2023-06-12T20:45:29.796" v="409"/>
          <ac:picMkLst>
            <pc:docMk/>
            <pc:sldMk cId="2267035416" sldId="270"/>
            <ac:picMk id="6" creationId="{5DD45F9D-1321-0893-DE10-B19502297464}"/>
          </ac:picMkLst>
        </pc:picChg>
        <pc:picChg chg="del">
          <ac:chgData name="Laura Oathout" userId="6ff55ba14486fe89" providerId="LiveId" clId="{5814FBD1-D882-4749-A956-6B308EE634D3}" dt="2023-06-12T20:45:29.796" v="411"/>
          <ac:picMkLst>
            <pc:docMk/>
            <pc:sldMk cId="2267035416" sldId="270"/>
            <ac:picMk id="8" creationId="{4199EC90-672E-4462-A612-0231A6E9005E}"/>
          </ac:picMkLst>
        </pc:picChg>
        <pc:picChg chg="del">
          <ac:chgData name="Laura Oathout" userId="6ff55ba14486fe89" providerId="LiveId" clId="{5814FBD1-D882-4749-A956-6B308EE634D3}" dt="2023-06-12T20:45:29.792" v="399"/>
          <ac:picMkLst>
            <pc:docMk/>
            <pc:sldMk cId="2267035416" sldId="270"/>
            <ac:picMk id="29" creationId="{F2413A32-28FD-3A13-B45D-527B180DB1F4}"/>
          </ac:picMkLst>
        </pc:picChg>
      </pc:sldChg>
      <pc:sldChg chg="delSp mod setBg">
        <pc:chgData name="Laura Oathout" userId="6ff55ba14486fe89" providerId="LiveId" clId="{5814FBD1-D882-4749-A956-6B308EE634D3}" dt="2023-06-12T20:45:29.334" v="135"/>
        <pc:sldMkLst>
          <pc:docMk/>
          <pc:sldMk cId="2747962578" sldId="272"/>
        </pc:sldMkLst>
        <pc:spChg chg="del">
          <ac:chgData name="Laura Oathout" userId="6ff55ba14486fe89" providerId="LiveId" clId="{5814FBD1-D882-4749-A956-6B308EE634D3}" dt="2023-06-12T20:45:29.300" v="125"/>
          <ac:spMkLst>
            <pc:docMk/>
            <pc:sldMk cId="2747962578" sldId="272"/>
            <ac:spMk id="6" creationId="{E260FEA8-50C3-07EA-8B3A-962B35C5987B}"/>
          </ac:spMkLst>
        </pc:spChg>
        <pc:spChg chg="del">
          <ac:chgData name="Laura Oathout" userId="6ff55ba14486fe89" providerId="LiveId" clId="{5814FBD1-D882-4749-A956-6B308EE634D3}" dt="2023-06-12T20:45:29.300" v="127"/>
          <ac:spMkLst>
            <pc:docMk/>
            <pc:sldMk cId="2747962578" sldId="272"/>
            <ac:spMk id="7" creationId="{AAA9638C-2DA1-B58C-3D92-E4CE2F5099E8}"/>
          </ac:spMkLst>
        </pc:spChg>
        <pc:spChg chg="del">
          <ac:chgData name="Laura Oathout" userId="6ff55ba14486fe89" providerId="LiveId" clId="{5814FBD1-D882-4749-A956-6B308EE634D3}" dt="2023-06-12T20:45:29.300" v="129"/>
          <ac:spMkLst>
            <pc:docMk/>
            <pc:sldMk cId="2747962578" sldId="272"/>
            <ac:spMk id="9" creationId="{C873D92D-B5EC-A799-5891-37B17E0A7A57}"/>
          </ac:spMkLst>
        </pc:spChg>
        <pc:spChg chg="del">
          <ac:chgData name="Laura Oathout" userId="6ff55ba14486fe89" providerId="LiveId" clId="{5814FBD1-D882-4749-A956-6B308EE634D3}" dt="2023-06-12T20:45:29.292" v="121"/>
          <ac:spMkLst>
            <pc:docMk/>
            <pc:sldMk cId="2747962578" sldId="272"/>
            <ac:spMk id="27" creationId="{F729C10A-68E6-B810-65D2-3F1D9E7F888F}"/>
          </ac:spMkLst>
        </pc:spChg>
        <pc:picChg chg="del">
          <ac:chgData name="Laura Oathout" userId="6ff55ba14486fe89" providerId="LiveId" clId="{5814FBD1-D882-4749-A956-6B308EE634D3}" dt="2023-06-12T20:45:29.300" v="133"/>
          <ac:picMkLst>
            <pc:docMk/>
            <pc:sldMk cId="2747962578" sldId="272"/>
            <ac:picMk id="4" creationId="{BFE865E0-BDF9-9ACC-70FE-98DC2BDA904D}"/>
          </ac:picMkLst>
        </pc:picChg>
        <pc:picChg chg="del">
          <ac:chgData name="Laura Oathout" userId="6ff55ba14486fe89" providerId="LiveId" clId="{5814FBD1-D882-4749-A956-6B308EE634D3}" dt="2023-06-12T20:45:29.300" v="123"/>
          <ac:picMkLst>
            <pc:docMk/>
            <pc:sldMk cId="2747962578" sldId="272"/>
            <ac:picMk id="10" creationId="{C0120E04-48D2-89BD-4A0C-AF7C86A99A9F}"/>
          </ac:picMkLst>
        </pc:picChg>
        <pc:picChg chg="del">
          <ac:chgData name="Laura Oathout" userId="6ff55ba14486fe89" providerId="LiveId" clId="{5814FBD1-D882-4749-A956-6B308EE634D3}" dt="2023-06-12T20:45:29.300" v="131"/>
          <ac:picMkLst>
            <pc:docMk/>
            <pc:sldMk cId="2747962578" sldId="272"/>
            <ac:picMk id="11" creationId="{F97BC0E6-9747-DAE5-1BAE-7E6A264EF7D1}"/>
          </ac:picMkLst>
        </pc:picChg>
        <pc:picChg chg="del">
          <ac:chgData name="Laura Oathout" userId="6ff55ba14486fe89" providerId="LiveId" clId="{5814FBD1-D882-4749-A956-6B308EE634D3}" dt="2023-06-12T20:45:29.292" v="119"/>
          <ac:picMkLst>
            <pc:docMk/>
            <pc:sldMk cId="2747962578" sldId="272"/>
            <ac:picMk id="29" creationId="{F2413A32-28FD-3A13-B45D-527B180DB1F4}"/>
          </ac:picMkLst>
        </pc:picChg>
      </pc:sldChg>
      <pc:sldChg chg="delSp mod setBg">
        <pc:chgData name="Laura Oathout" userId="6ff55ba14486fe89" providerId="LiveId" clId="{5814FBD1-D882-4749-A956-6B308EE634D3}" dt="2023-06-12T20:45:29.377" v="153"/>
        <pc:sldMkLst>
          <pc:docMk/>
          <pc:sldMk cId="2328694923" sldId="281"/>
        </pc:sldMkLst>
        <pc:spChg chg="del">
          <ac:chgData name="Laura Oathout" userId="6ff55ba14486fe89" providerId="LiveId" clId="{5814FBD1-D882-4749-A956-6B308EE634D3}" dt="2023-06-12T20:45:29.338" v="143"/>
          <ac:spMkLst>
            <pc:docMk/>
            <pc:sldMk cId="2328694923" sldId="281"/>
            <ac:spMk id="7" creationId="{AAA9638C-2DA1-B58C-3D92-E4CE2F5099E8}"/>
          </ac:spMkLst>
        </pc:spChg>
        <pc:spChg chg="del">
          <ac:chgData name="Laura Oathout" userId="6ff55ba14486fe89" providerId="LiveId" clId="{5814FBD1-D882-4749-A956-6B308EE634D3}" dt="2023-06-12T20:45:29.343" v="145"/>
          <ac:spMkLst>
            <pc:docMk/>
            <pc:sldMk cId="2328694923" sldId="281"/>
            <ac:spMk id="9" creationId="{C873D92D-B5EC-A799-5891-37B17E0A7A57}"/>
          </ac:spMkLst>
        </pc:spChg>
        <pc:spChg chg="del">
          <ac:chgData name="Laura Oathout" userId="6ff55ba14486fe89" providerId="LiveId" clId="{5814FBD1-D882-4749-A956-6B308EE634D3}" dt="2023-06-12T20:45:29.343" v="151"/>
          <ac:spMkLst>
            <pc:docMk/>
            <pc:sldMk cId="2328694923" sldId="281"/>
            <ac:spMk id="24" creationId="{EB1164E3-284F-4357-A954-B60FF59D041C}"/>
          </ac:spMkLst>
        </pc:spChg>
        <pc:spChg chg="del">
          <ac:chgData name="Laura Oathout" userId="6ff55ba14486fe89" providerId="LiveId" clId="{5814FBD1-D882-4749-A956-6B308EE634D3}" dt="2023-06-12T20:45:29.338" v="139"/>
          <ac:spMkLst>
            <pc:docMk/>
            <pc:sldMk cId="2328694923" sldId="281"/>
            <ac:spMk id="27" creationId="{F729C10A-68E6-B810-65D2-3F1D9E7F888F}"/>
          </ac:spMkLst>
        </pc:spChg>
        <pc:grpChg chg="del">
          <ac:chgData name="Laura Oathout" userId="6ff55ba14486fe89" providerId="LiveId" clId="{5814FBD1-D882-4749-A956-6B308EE634D3}" dt="2023-06-12T20:45:29.343" v="149"/>
          <ac:grpSpMkLst>
            <pc:docMk/>
            <pc:sldMk cId="2328694923" sldId="281"/>
            <ac:grpSpMk id="3" creationId="{877C5079-689A-AA4D-88C8-E12C88CC15A9}"/>
          </ac:grpSpMkLst>
        </pc:grpChg>
        <pc:picChg chg="del">
          <ac:chgData name="Laura Oathout" userId="6ff55ba14486fe89" providerId="LiveId" clId="{5814FBD1-D882-4749-A956-6B308EE634D3}" dt="2023-06-12T20:45:29.343" v="147"/>
          <ac:picMkLst>
            <pc:docMk/>
            <pc:sldMk cId="2328694923" sldId="281"/>
            <ac:picMk id="2" creationId="{37EF7EB0-6FB8-39B8-B140-77B7B515B80B}"/>
          </ac:picMkLst>
        </pc:picChg>
        <pc:picChg chg="del">
          <ac:chgData name="Laura Oathout" userId="6ff55ba14486fe89" providerId="LiveId" clId="{5814FBD1-D882-4749-A956-6B308EE634D3}" dt="2023-06-12T20:45:29.338" v="141"/>
          <ac:picMkLst>
            <pc:docMk/>
            <pc:sldMk cId="2328694923" sldId="281"/>
            <ac:picMk id="25" creationId="{3CBD9C0F-3999-1192-5F31-06037E0B223F}"/>
          </ac:picMkLst>
        </pc:picChg>
        <pc:picChg chg="del">
          <ac:chgData name="Laura Oathout" userId="6ff55ba14486fe89" providerId="LiveId" clId="{5814FBD1-D882-4749-A956-6B308EE634D3}" dt="2023-06-12T20:45:29.338" v="137"/>
          <ac:picMkLst>
            <pc:docMk/>
            <pc:sldMk cId="2328694923" sldId="281"/>
            <ac:picMk id="29" creationId="{F2413A32-28FD-3A13-B45D-527B180DB1F4}"/>
          </ac:picMkLst>
        </pc:picChg>
      </pc:sldChg>
      <pc:sldChg chg="delSp mod setBg">
        <pc:chgData name="Laura Oathout" userId="6ff55ba14486fe89" providerId="LiveId" clId="{5814FBD1-D882-4749-A956-6B308EE634D3}" dt="2023-06-12T20:45:29.418" v="171"/>
        <pc:sldMkLst>
          <pc:docMk/>
          <pc:sldMk cId="82741050" sldId="282"/>
        </pc:sldMkLst>
        <pc:spChg chg="del">
          <ac:chgData name="Laura Oathout" userId="6ff55ba14486fe89" providerId="LiveId" clId="{5814FBD1-D882-4749-A956-6B308EE634D3}" dt="2023-06-12T20:45:29.378" v="159"/>
          <ac:spMkLst>
            <pc:docMk/>
            <pc:sldMk cId="82741050" sldId="282"/>
            <ac:spMk id="7" creationId="{AAA9638C-2DA1-B58C-3D92-E4CE2F5099E8}"/>
          </ac:spMkLst>
        </pc:spChg>
        <pc:spChg chg="del">
          <ac:chgData name="Laura Oathout" userId="6ff55ba14486fe89" providerId="LiveId" clId="{5814FBD1-D882-4749-A956-6B308EE634D3}" dt="2023-06-12T20:45:29.378" v="161"/>
          <ac:spMkLst>
            <pc:docMk/>
            <pc:sldMk cId="82741050" sldId="282"/>
            <ac:spMk id="9" creationId="{C873D92D-B5EC-A799-5891-37B17E0A7A57}"/>
          </ac:spMkLst>
        </pc:spChg>
        <pc:spChg chg="del">
          <ac:chgData name="Laura Oathout" userId="6ff55ba14486fe89" providerId="LiveId" clId="{5814FBD1-D882-4749-A956-6B308EE634D3}" dt="2023-06-12T20:45:29.378" v="157"/>
          <ac:spMkLst>
            <pc:docMk/>
            <pc:sldMk cId="82741050" sldId="282"/>
            <ac:spMk id="27" creationId="{F729C10A-68E6-B810-65D2-3F1D9E7F888F}"/>
          </ac:spMkLst>
        </pc:spChg>
        <pc:spChg chg="del">
          <ac:chgData name="Laura Oathout" userId="6ff55ba14486fe89" providerId="LiveId" clId="{5814FBD1-D882-4749-A956-6B308EE634D3}" dt="2023-06-12T20:45:29.384" v="165"/>
          <ac:spMkLst>
            <pc:docMk/>
            <pc:sldMk cId="82741050" sldId="282"/>
            <ac:spMk id="31" creationId="{A1EE4B12-CD15-3A0C-34DE-1D645C7AC6EA}"/>
          </ac:spMkLst>
        </pc:spChg>
        <pc:picChg chg="del">
          <ac:chgData name="Laura Oathout" userId="6ff55ba14486fe89" providerId="LiveId" clId="{5814FBD1-D882-4749-A956-6B308EE634D3}" dt="2023-06-12T20:45:29.378" v="155"/>
          <ac:picMkLst>
            <pc:docMk/>
            <pc:sldMk cId="82741050" sldId="282"/>
            <ac:picMk id="29" creationId="{F2413A32-28FD-3A13-B45D-527B180DB1F4}"/>
          </ac:picMkLst>
        </pc:picChg>
        <pc:picChg chg="del">
          <ac:chgData name="Laura Oathout" userId="6ff55ba14486fe89" providerId="LiveId" clId="{5814FBD1-D882-4749-A956-6B308EE634D3}" dt="2023-06-12T20:45:29.383" v="163"/>
          <ac:picMkLst>
            <pc:docMk/>
            <pc:sldMk cId="82741050" sldId="282"/>
            <ac:picMk id="30" creationId="{980416FB-0949-E184-4781-6464B2CF25AF}"/>
          </ac:picMkLst>
        </pc:picChg>
        <pc:picChg chg="del">
          <ac:chgData name="Laura Oathout" userId="6ff55ba14486fe89" providerId="LiveId" clId="{5814FBD1-D882-4749-A956-6B308EE634D3}" dt="2023-06-12T20:45:29.388" v="169"/>
          <ac:picMkLst>
            <pc:docMk/>
            <pc:sldMk cId="82741050" sldId="282"/>
            <ac:picMk id="32" creationId="{0BE01589-5A0A-D295-5DA8-F8BDF6288690}"/>
          </ac:picMkLst>
        </pc:picChg>
        <pc:picChg chg="del">
          <ac:chgData name="Laura Oathout" userId="6ff55ba14486fe89" providerId="LiveId" clId="{5814FBD1-D882-4749-A956-6B308EE634D3}" dt="2023-06-12T20:45:29.386" v="167"/>
          <ac:picMkLst>
            <pc:docMk/>
            <pc:sldMk cId="82741050" sldId="282"/>
            <ac:picMk id="33" creationId="{D7F49F1E-EFC6-DA48-C13F-2430C9459266}"/>
          </ac:picMkLst>
        </pc:picChg>
      </pc:sldChg>
      <pc:sldChg chg="delSp mod setBg">
        <pc:chgData name="Laura Oathout" userId="6ff55ba14486fe89" providerId="LiveId" clId="{5814FBD1-D882-4749-A956-6B308EE634D3}" dt="2023-06-12T20:45:29.477" v="197"/>
        <pc:sldMkLst>
          <pc:docMk/>
          <pc:sldMk cId="1508699277" sldId="283"/>
        </pc:sldMkLst>
        <pc:spChg chg="del">
          <ac:chgData name="Laura Oathout" userId="6ff55ba14486fe89" providerId="LiveId" clId="{5814FBD1-D882-4749-A956-6B308EE634D3}" dt="2023-06-12T20:45:29.432" v="183"/>
          <ac:spMkLst>
            <pc:docMk/>
            <pc:sldMk cId="1508699277" sldId="283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433" v="185"/>
          <ac:spMkLst>
            <pc:docMk/>
            <pc:sldMk cId="1508699277" sldId="283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433" v="187"/>
          <ac:spMkLst>
            <pc:docMk/>
            <pc:sldMk cId="1508699277" sldId="283"/>
            <ac:spMk id="6" creationId="{813A701E-2879-61DB-0E4A-9759208B6201}"/>
          </ac:spMkLst>
        </pc:spChg>
        <pc:spChg chg="del">
          <ac:chgData name="Laura Oathout" userId="6ff55ba14486fe89" providerId="LiveId" clId="{5814FBD1-D882-4749-A956-6B308EE634D3}" dt="2023-06-12T20:45:29.443" v="193"/>
          <ac:spMkLst>
            <pc:docMk/>
            <pc:sldMk cId="1508699277" sldId="283"/>
            <ac:spMk id="15" creationId="{C039DDD5-5F70-9C22-1890-E760A78A8679}"/>
          </ac:spMkLst>
        </pc:spChg>
        <pc:spChg chg="del">
          <ac:chgData name="Laura Oathout" userId="6ff55ba14486fe89" providerId="LiveId" clId="{5814FBD1-D882-4749-A956-6B308EE634D3}" dt="2023-06-12T20:45:29.426" v="177"/>
          <ac:spMkLst>
            <pc:docMk/>
            <pc:sldMk cId="1508699277" sldId="283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427" v="179"/>
          <ac:spMkLst>
            <pc:docMk/>
            <pc:sldMk cId="1508699277" sldId="283"/>
            <ac:spMk id="26" creationId="{A73FC944-8C02-48B6-D1E9-8D1A85FC9762}"/>
          </ac:spMkLst>
        </pc:spChg>
        <pc:picChg chg="del">
          <ac:chgData name="Laura Oathout" userId="6ff55ba14486fe89" providerId="LiveId" clId="{5814FBD1-D882-4749-A956-6B308EE634D3}" dt="2023-06-12T20:45:29.438" v="189"/>
          <ac:picMkLst>
            <pc:docMk/>
            <pc:sldMk cId="1508699277" sldId="283"/>
            <ac:picMk id="7" creationId="{7A96364F-F070-A6B2-AC8C-6A96D874B07B}"/>
          </ac:picMkLst>
        </pc:picChg>
        <pc:picChg chg="del">
          <ac:chgData name="Laura Oathout" userId="6ff55ba14486fe89" providerId="LiveId" clId="{5814FBD1-D882-4749-A956-6B308EE634D3}" dt="2023-06-12T20:45:29.423" v="175"/>
          <ac:picMkLst>
            <pc:docMk/>
            <pc:sldMk cId="1508699277" sldId="283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440" v="191"/>
          <ac:picMkLst>
            <pc:docMk/>
            <pc:sldMk cId="1508699277" sldId="283"/>
            <ac:picMk id="10" creationId="{7E7A2E9F-E0A5-723B-3176-8DE28B8B2E7A}"/>
          </ac:picMkLst>
        </pc:picChg>
        <pc:picChg chg="del">
          <ac:chgData name="Laura Oathout" userId="6ff55ba14486fe89" providerId="LiveId" clId="{5814FBD1-D882-4749-A956-6B308EE634D3}" dt="2023-06-12T20:45:29.444" v="195"/>
          <ac:picMkLst>
            <pc:docMk/>
            <pc:sldMk cId="1508699277" sldId="283"/>
            <ac:picMk id="11" creationId="{2E6793CB-FD9E-DC11-3278-A894C000411D}"/>
          </ac:picMkLst>
        </pc:picChg>
        <pc:picChg chg="del">
          <ac:chgData name="Laura Oathout" userId="6ff55ba14486fe89" providerId="LiveId" clId="{5814FBD1-D882-4749-A956-6B308EE634D3}" dt="2023-06-12T20:45:29.430" v="181"/>
          <ac:picMkLst>
            <pc:docMk/>
            <pc:sldMk cId="1508699277" sldId="283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420" v="173"/>
          <ac:picMkLst>
            <pc:docMk/>
            <pc:sldMk cId="1508699277" sldId="283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528" v="223"/>
        <pc:sldMkLst>
          <pc:docMk/>
          <pc:sldMk cId="927796707" sldId="284"/>
        </pc:sldMkLst>
        <pc:spChg chg="del">
          <ac:chgData name="Laura Oathout" userId="6ff55ba14486fe89" providerId="LiveId" clId="{5814FBD1-D882-4749-A956-6B308EE634D3}" dt="2023-06-12T20:45:29.491" v="209"/>
          <ac:spMkLst>
            <pc:docMk/>
            <pc:sldMk cId="927796707" sldId="284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492" v="211"/>
          <ac:spMkLst>
            <pc:docMk/>
            <pc:sldMk cId="927796707" sldId="284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494" v="213"/>
          <ac:spMkLst>
            <pc:docMk/>
            <pc:sldMk cId="927796707" sldId="284"/>
            <ac:spMk id="6" creationId="{813A701E-2879-61DB-0E4A-9759208B6201}"/>
          </ac:spMkLst>
        </pc:spChg>
        <pc:spChg chg="del">
          <ac:chgData name="Laura Oathout" userId="6ff55ba14486fe89" providerId="LiveId" clId="{5814FBD1-D882-4749-A956-6B308EE634D3}" dt="2023-06-12T20:45:29.495" v="215"/>
          <ac:spMkLst>
            <pc:docMk/>
            <pc:sldMk cId="927796707" sldId="284"/>
            <ac:spMk id="15" creationId="{C039DDD5-5F70-9C22-1890-E760A78A8679}"/>
          </ac:spMkLst>
        </pc:spChg>
        <pc:spChg chg="del">
          <ac:chgData name="Laura Oathout" userId="6ff55ba14486fe89" providerId="LiveId" clId="{5814FBD1-D882-4749-A956-6B308EE634D3}" dt="2023-06-12T20:45:29.486" v="203"/>
          <ac:spMkLst>
            <pc:docMk/>
            <pc:sldMk cId="927796707" sldId="284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486" v="205"/>
          <ac:spMkLst>
            <pc:docMk/>
            <pc:sldMk cId="927796707" sldId="284"/>
            <ac:spMk id="26" creationId="{A73FC944-8C02-48B6-D1E9-8D1A85FC9762}"/>
          </ac:spMkLst>
        </pc:spChg>
        <pc:picChg chg="del">
          <ac:chgData name="Laura Oathout" userId="6ff55ba14486fe89" providerId="LiveId" clId="{5814FBD1-D882-4749-A956-6B308EE634D3}" dt="2023-06-12T20:45:29.495" v="217"/>
          <ac:picMkLst>
            <pc:docMk/>
            <pc:sldMk cId="927796707" sldId="284"/>
            <ac:picMk id="2" creationId="{88C6C168-4E5D-6893-B55B-01F33C057FED}"/>
          </ac:picMkLst>
        </pc:picChg>
        <pc:picChg chg="del">
          <ac:chgData name="Laura Oathout" userId="6ff55ba14486fe89" providerId="LiveId" clId="{5814FBD1-D882-4749-A956-6B308EE634D3}" dt="2023-06-12T20:45:29.499" v="219"/>
          <ac:picMkLst>
            <pc:docMk/>
            <pc:sldMk cId="927796707" sldId="284"/>
            <ac:picMk id="5" creationId="{CEE99FB7-26E6-7079-2BC3-5D6CC5526A90}"/>
          </ac:picMkLst>
        </pc:picChg>
        <pc:picChg chg="del">
          <ac:chgData name="Laura Oathout" userId="6ff55ba14486fe89" providerId="LiveId" clId="{5814FBD1-D882-4749-A956-6B308EE634D3}" dt="2023-06-12T20:45:29.499" v="221"/>
          <ac:picMkLst>
            <pc:docMk/>
            <pc:sldMk cId="927796707" sldId="284"/>
            <ac:picMk id="8" creationId="{4DE69BE7-31C9-B1C8-751D-7406E3A33115}"/>
          </ac:picMkLst>
        </pc:picChg>
        <pc:picChg chg="del">
          <ac:chgData name="Laura Oathout" userId="6ff55ba14486fe89" providerId="LiveId" clId="{5814FBD1-D882-4749-A956-6B308EE634D3}" dt="2023-06-12T20:45:29.483" v="201"/>
          <ac:picMkLst>
            <pc:docMk/>
            <pc:sldMk cId="927796707" sldId="284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486" v="207"/>
          <ac:picMkLst>
            <pc:docMk/>
            <pc:sldMk cId="927796707" sldId="284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477" v="199"/>
          <ac:picMkLst>
            <pc:docMk/>
            <pc:sldMk cId="927796707" sldId="284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577" v="249"/>
        <pc:sldMkLst>
          <pc:docMk/>
          <pc:sldMk cId="2136303755" sldId="285"/>
        </pc:sldMkLst>
        <pc:spChg chg="del">
          <ac:chgData name="Laura Oathout" userId="6ff55ba14486fe89" providerId="LiveId" clId="{5814FBD1-D882-4749-A956-6B308EE634D3}" dt="2023-06-12T20:45:29.540" v="235"/>
          <ac:spMkLst>
            <pc:docMk/>
            <pc:sldMk cId="2136303755" sldId="285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541" v="237"/>
          <ac:spMkLst>
            <pc:docMk/>
            <pc:sldMk cId="2136303755" sldId="285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543" v="239"/>
          <ac:spMkLst>
            <pc:docMk/>
            <pc:sldMk cId="2136303755" sldId="285"/>
            <ac:spMk id="6" creationId="{813A701E-2879-61DB-0E4A-9759208B6201}"/>
          </ac:spMkLst>
        </pc:spChg>
        <pc:spChg chg="del">
          <ac:chgData name="Laura Oathout" userId="6ff55ba14486fe89" providerId="LiveId" clId="{5814FBD1-D882-4749-A956-6B308EE634D3}" dt="2023-06-12T20:45:29.544" v="241"/>
          <ac:spMkLst>
            <pc:docMk/>
            <pc:sldMk cId="2136303755" sldId="285"/>
            <ac:spMk id="15" creationId="{C039DDD5-5F70-9C22-1890-E760A78A8679}"/>
          </ac:spMkLst>
        </pc:spChg>
        <pc:spChg chg="del">
          <ac:chgData name="Laura Oathout" userId="6ff55ba14486fe89" providerId="LiveId" clId="{5814FBD1-D882-4749-A956-6B308EE634D3}" dt="2023-06-12T20:45:29.536" v="229"/>
          <ac:spMkLst>
            <pc:docMk/>
            <pc:sldMk cId="2136303755" sldId="285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537" v="231"/>
          <ac:spMkLst>
            <pc:docMk/>
            <pc:sldMk cId="2136303755" sldId="285"/>
            <ac:spMk id="26" creationId="{A73FC944-8C02-48B6-D1E9-8D1A85FC9762}"/>
          </ac:spMkLst>
        </pc:spChg>
        <pc:picChg chg="del">
          <ac:chgData name="Laura Oathout" userId="6ff55ba14486fe89" providerId="LiveId" clId="{5814FBD1-D882-4749-A956-6B308EE634D3}" dt="2023-06-12T20:45:29.544" v="243"/>
          <ac:picMkLst>
            <pc:docMk/>
            <pc:sldMk cId="2136303755" sldId="285"/>
            <ac:picMk id="7" creationId="{300D23D0-E80B-1149-8FA7-087E326FA485}"/>
          </ac:picMkLst>
        </pc:picChg>
        <pc:picChg chg="del">
          <ac:chgData name="Laura Oathout" userId="6ff55ba14486fe89" providerId="LiveId" clId="{5814FBD1-D882-4749-A956-6B308EE634D3}" dt="2023-06-12T20:45:29.534" v="227"/>
          <ac:picMkLst>
            <pc:docMk/>
            <pc:sldMk cId="2136303755" sldId="285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548" v="245"/>
          <ac:picMkLst>
            <pc:docMk/>
            <pc:sldMk cId="2136303755" sldId="285"/>
            <ac:picMk id="10" creationId="{71D3C440-0A1A-1D71-545E-9F9FBBE94129}"/>
          </ac:picMkLst>
        </pc:picChg>
        <pc:picChg chg="del">
          <ac:chgData name="Laura Oathout" userId="6ff55ba14486fe89" providerId="LiveId" clId="{5814FBD1-D882-4749-A956-6B308EE634D3}" dt="2023-06-12T20:45:29.550" v="247"/>
          <ac:picMkLst>
            <pc:docMk/>
            <pc:sldMk cId="2136303755" sldId="285"/>
            <ac:picMk id="11" creationId="{2F48E580-2D6D-4B73-1C99-241F9CF8F59C}"/>
          </ac:picMkLst>
        </pc:picChg>
        <pc:picChg chg="del">
          <ac:chgData name="Laura Oathout" userId="6ff55ba14486fe89" providerId="LiveId" clId="{5814FBD1-D882-4749-A956-6B308EE634D3}" dt="2023-06-12T20:45:29.538" v="233"/>
          <ac:picMkLst>
            <pc:docMk/>
            <pc:sldMk cId="2136303755" sldId="285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531" v="225"/>
          <ac:picMkLst>
            <pc:docMk/>
            <pc:sldMk cId="2136303755" sldId="285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631" v="287"/>
        <pc:sldMkLst>
          <pc:docMk/>
          <pc:sldMk cId="4180553825" sldId="286"/>
        </pc:sldMkLst>
        <pc:spChg chg="del">
          <ac:chgData name="Laura Oathout" userId="6ff55ba14486fe89" providerId="LiveId" clId="{5814FBD1-D882-4749-A956-6B308EE634D3}" dt="2023-06-12T20:45:29.593" v="263"/>
          <ac:spMkLst>
            <pc:docMk/>
            <pc:sldMk cId="4180553825" sldId="286"/>
            <ac:spMk id="2" creationId="{081F9804-24E5-B163-F6E2-C07B1C11FCEA}"/>
          </ac:spMkLst>
        </pc:spChg>
        <pc:spChg chg="del">
          <ac:chgData name="Laura Oathout" userId="6ff55ba14486fe89" providerId="LiveId" clId="{5814FBD1-D882-4749-A956-6B308EE634D3}" dt="2023-06-12T20:45:29.599" v="285"/>
          <ac:spMkLst>
            <pc:docMk/>
            <pc:sldMk cId="4180553825" sldId="286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599" v="283"/>
          <ac:spMkLst>
            <pc:docMk/>
            <pc:sldMk cId="4180553825" sldId="286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598" v="273"/>
          <ac:spMkLst>
            <pc:docMk/>
            <pc:sldMk cId="4180553825" sldId="286"/>
            <ac:spMk id="16" creationId="{C5CFE7B5-F98F-1CA3-FB44-BA0745ED31BC}"/>
          </ac:spMkLst>
        </pc:spChg>
        <pc:spChg chg="del">
          <ac:chgData name="Laura Oathout" userId="6ff55ba14486fe89" providerId="LiveId" clId="{5814FBD1-D882-4749-A956-6B308EE634D3}" dt="2023-06-12T20:45:29.599" v="277"/>
          <ac:spMkLst>
            <pc:docMk/>
            <pc:sldMk cId="4180553825" sldId="286"/>
            <ac:spMk id="18" creationId="{DE848A0A-A7F4-5C81-155D-0707FA123515}"/>
          </ac:spMkLst>
        </pc:spChg>
        <pc:spChg chg="del">
          <ac:chgData name="Laura Oathout" userId="6ff55ba14486fe89" providerId="LiveId" clId="{5814FBD1-D882-4749-A956-6B308EE634D3}" dt="2023-06-12T20:45:29.582" v="255"/>
          <ac:spMkLst>
            <pc:docMk/>
            <pc:sldMk cId="4180553825" sldId="286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599" v="279"/>
          <ac:spMkLst>
            <pc:docMk/>
            <pc:sldMk cId="4180553825" sldId="286"/>
            <ac:spMk id="21" creationId="{DFED3B67-EA7D-D26D-E688-F3E161AF19C4}"/>
          </ac:spMkLst>
        </pc:spChg>
        <pc:spChg chg="del">
          <ac:chgData name="Laura Oathout" userId="6ff55ba14486fe89" providerId="LiveId" clId="{5814FBD1-D882-4749-A956-6B308EE634D3}" dt="2023-06-12T20:45:29.582" v="257"/>
          <ac:spMkLst>
            <pc:docMk/>
            <pc:sldMk cId="4180553825" sldId="286"/>
            <ac:spMk id="26" creationId="{A73FC944-8C02-48B6-D1E9-8D1A85FC9762}"/>
          </ac:spMkLst>
        </pc:spChg>
        <pc:spChg chg="del">
          <ac:chgData name="Laura Oathout" userId="6ff55ba14486fe89" providerId="LiveId" clId="{5814FBD1-D882-4749-A956-6B308EE634D3}" dt="2023-06-12T20:45:29.591" v="261"/>
          <ac:spMkLst>
            <pc:docMk/>
            <pc:sldMk cId="4180553825" sldId="286"/>
            <ac:spMk id="28" creationId="{BE6F0D37-7E56-C6B4-4C07-BC54D702671E}"/>
          </ac:spMkLst>
        </pc:spChg>
        <pc:spChg chg="del">
          <ac:chgData name="Laura Oathout" userId="6ff55ba14486fe89" providerId="LiveId" clId="{5814FBD1-D882-4749-A956-6B308EE634D3}" dt="2023-06-12T20:45:29.599" v="281"/>
          <ac:spMkLst>
            <pc:docMk/>
            <pc:sldMk cId="4180553825" sldId="286"/>
            <ac:spMk id="29" creationId="{A2E4F587-CC83-E1FC-0FF7-713370CF2293}"/>
          </ac:spMkLst>
        </pc:spChg>
        <pc:picChg chg="del">
          <ac:chgData name="Laura Oathout" userId="6ff55ba14486fe89" providerId="LiveId" clId="{5814FBD1-D882-4749-A956-6B308EE634D3}" dt="2023-06-12T20:45:29.593" v="265"/>
          <ac:picMkLst>
            <pc:docMk/>
            <pc:sldMk cId="4180553825" sldId="286"/>
            <ac:picMk id="5" creationId="{AD8B5E66-AC7A-B133-2241-AFACB4725DFD}"/>
          </ac:picMkLst>
        </pc:picChg>
        <pc:picChg chg="del">
          <ac:chgData name="Laura Oathout" userId="6ff55ba14486fe89" providerId="LiveId" clId="{5814FBD1-D882-4749-A956-6B308EE634D3}" dt="2023-06-12T20:45:29.595" v="267"/>
          <ac:picMkLst>
            <pc:docMk/>
            <pc:sldMk cId="4180553825" sldId="286"/>
            <ac:picMk id="8" creationId="{FC29C1CC-6B23-014B-C731-822889547064}"/>
          </ac:picMkLst>
        </pc:picChg>
        <pc:picChg chg="del">
          <ac:chgData name="Laura Oathout" userId="6ff55ba14486fe89" providerId="LiveId" clId="{5814FBD1-D882-4749-A956-6B308EE634D3}" dt="2023-06-12T20:45:29.582" v="253"/>
          <ac:picMkLst>
            <pc:docMk/>
            <pc:sldMk cId="4180553825" sldId="286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595" v="269"/>
          <ac:picMkLst>
            <pc:docMk/>
            <pc:sldMk cId="4180553825" sldId="286"/>
            <ac:picMk id="12" creationId="{972AF72B-FC2E-24AF-55D1-1749EF9FEF47}"/>
          </ac:picMkLst>
        </pc:picChg>
        <pc:picChg chg="del">
          <ac:chgData name="Laura Oathout" userId="6ff55ba14486fe89" providerId="LiveId" clId="{5814FBD1-D882-4749-A956-6B308EE634D3}" dt="2023-06-12T20:45:29.590" v="259"/>
          <ac:picMkLst>
            <pc:docMk/>
            <pc:sldMk cId="4180553825" sldId="286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595" v="271"/>
          <ac:picMkLst>
            <pc:docMk/>
            <pc:sldMk cId="4180553825" sldId="286"/>
            <ac:picMk id="14" creationId="{F5EFB4AB-B62B-B9C4-C07F-92A1D5A3C411}"/>
          </ac:picMkLst>
        </pc:picChg>
        <pc:picChg chg="del">
          <ac:chgData name="Laura Oathout" userId="6ff55ba14486fe89" providerId="LiveId" clId="{5814FBD1-D882-4749-A956-6B308EE634D3}" dt="2023-06-12T20:45:29.599" v="275"/>
          <ac:picMkLst>
            <pc:docMk/>
            <pc:sldMk cId="4180553825" sldId="286"/>
            <ac:picMk id="17" creationId="{77013ABE-2DE2-99D8-E8F5-A4E525827C7B}"/>
          </ac:picMkLst>
        </pc:picChg>
        <pc:picChg chg="del">
          <ac:chgData name="Laura Oathout" userId="6ff55ba14486fe89" providerId="LiveId" clId="{5814FBD1-D882-4749-A956-6B308EE634D3}" dt="2023-06-12T20:45:29.582" v="251"/>
          <ac:picMkLst>
            <pc:docMk/>
            <pc:sldMk cId="4180553825" sldId="286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675" v="315"/>
        <pc:sldMkLst>
          <pc:docMk/>
          <pc:sldMk cId="1290545721" sldId="287"/>
        </pc:sldMkLst>
        <pc:spChg chg="del">
          <ac:chgData name="Laura Oathout" userId="6ff55ba14486fe89" providerId="LiveId" clId="{5814FBD1-D882-4749-A956-6B308EE634D3}" dt="2023-06-12T20:45:29.643" v="301"/>
          <ac:spMkLst>
            <pc:docMk/>
            <pc:sldMk cId="1290545721" sldId="287"/>
            <ac:spMk id="2" creationId="{081F9804-24E5-B163-F6E2-C07B1C11FCEA}"/>
          </ac:spMkLst>
        </pc:spChg>
        <pc:spChg chg="del">
          <ac:chgData name="Laura Oathout" userId="6ff55ba14486fe89" providerId="LiveId" clId="{5814FBD1-D882-4749-A956-6B308EE634D3}" dt="2023-06-12T20:45:29.648" v="309"/>
          <ac:spMkLst>
            <pc:docMk/>
            <pc:sldMk cId="1290545721" sldId="287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641" v="299"/>
          <ac:spMkLst>
            <pc:docMk/>
            <pc:sldMk cId="1290545721" sldId="287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643" v="303"/>
          <ac:spMkLst>
            <pc:docMk/>
            <pc:sldMk cId="1290545721" sldId="287"/>
            <ac:spMk id="16" creationId="{C5CFE7B5-F98F-1CA3-FB44-BA0745ED31BC}"/>
          </ac:spMkLst>
        </pc:spChg>
        <pc:spChg chg="del">
          <ac:chgData name="Laura Oathout" userId="6ff55ba14486fe89" providerId="LiveId" clId="{5814FBD1-D882-4749-A956-6B308EE634D3}" dt="2023-06-12T20:45:29.643" v="305"/>
          <ac:spMkLst>
            <pc:docMk/>
            <pc:sldMk cId="1290545721" sldId="287"/>
            <ac:spMk id="18" creationId="{DE848A0A-A7F4-5C81-155D-0707FA123515}"/>
          </ac:spMkLst>
        </pc:spChg>
        <pc:spChg chg="del">
          <ac:chgData name="Laura Oathout" userId="6ff55ba14486fe89" providerId="LiveId" clId="{5814FBD1-D882-4749-A956-6B308EE634D3}" dt="2023-06-12T20:45:29.631" v="293"/>
          <ac:spMkLst>
            <pc:docMk/>
            <pc:sldMk cId="1290545721" sldId="287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646" v="307"/>
          <ac:spMkLst>
            <pc:docMk/>
            <pc:sldMk cId="1290545721" sldId="287"/>
            <ac:spMk id="21" creationId="{DFED3B67-EA7D-D26D-E688-F3E161AF19C4}"/>
          </ac:spMkLst>
        </pc:spChg>
        <pc:spChg chg="del">
          <ac:chgData name="Laura Oathout" userId="6ff55ba14486fe89" providerId="LiveId" clId="{5814FBD1-D882-4749-A956-6B308EE634D3}" dt="2023-06-12T20:45:29.638" v="295"/>
          <ac:spMkLst>
            <pc:docMk/>
            <pc:sldMk cId="1290545721" sldId="287"/>
            <ac:spMk id="26" creationId="{A73FC944-8C02-48B6-D1E9-8D1A85FC9762}"/>
          </ac:spMkLst>
        </pc:spChg>
        <pc:picChg chg="del">
          <ac:chgData name="Laura Oathout" userId="6ff55ba14486fe89" providerId="LiveId" clId="{5814FBD1-D882-4749-A956-6B308EE634D3}" dt="2023-06-12T20:45:29.649" v="311"/>
          <ac:picMkLst>
            <pc:docMk/>
            <pc:sldMk cId="1290545721" sldId="287"/>
            <ac:picMk id="6" creationId="{F644E357-706E-9396-2C9C-B228E0E25CFA}"/>
          </ac:picMkLst>
        </pc:picChg>
        <pc:picChg chg="del">
          <ac:chgData name="Laura Oathout" userId="6ff55ba14486fe89" providerId="LiveId" clId="{5814FBD1-D882-4749-A956-6B308EE634D3}" dt="2023-06-12T20:45:29.650" v="313"/>
          <ac:picMkLst>
            <pc:docMk/>
            <pc:sldMk cId="1290545721" sldId="287"/>
            <ac:picMk id="7" creationId="{EE438C77-9E44-0475-87B9-7A0705700BE6}"/>
          </ac:picMkLst>
        </pc:picChg>
        <pc:picChg chg="del">
          <ac:chgData name="Laura Oathout" userId="6ff55ba14486fe89" providerId="LiveId" clId="{5814FBD1-D882-4749-A956-6B308EE634D3}" dt="2023-06-12T20:45:29.631" v="291"/>
          <ac:picMkLst>
            <pc:docMk/>
            <pc:sldMk cId="1290545721" sldId="287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640" v="297"/>
          <ac:picMkLst>
            <pc:docMk/>
            <pc:sldMk cId="1290545721" sldId="287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631" v="289"/>
          <ac:picMkLst>
            <pc:docMk/>
            <pc:sldMk cId="1290545721" sldId="287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710" v="343"/>
        <pc:sldMkLst>
          <pc:docMk/>
          <pc:sldMk cId="1691802211" sldId="288"/>
        </pc:sldMkLst>
        <pc:spChg chg="del">
          <ac:chgData name="Laura Oathout" userId="6ff55ba14486fe89" providerId="LiveId" clId="{5814FBD1-D882-4749-A956-6B308EE634D3}" dt="2023-06-12T20:45:29.684" v="329"/>
          <ac:spMkLst>
            <pc:docMk/>
            <pc:sldMk cId="1691802211" sldId="288"/>
            <ac:spMk id="2" creationId="{081F9804-24E5-B163-F6E2-C07B1C11FCEA}"/>
          </ac:spMkLst>
        </pc:spChg>
        <pc:spChg chg="del">
          <ac:chgData name="Laura Oathout" userId="6ff55ba14486fe89" providerId="LiveId" clId="{5814FBD1-D882-4749-A956-6B308EE634D3}" dt="2023-06-12T20:45:29.687" v="337"/>
          <ac:spMkLst>
            <pc:docMk/>
            <pc:sldMk cId="1691802211" sldId="288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683" v="327"/>
          <ac:spMkLst>
            <pc:docMk/>
            <pc:sldMk cId="1691802211" sldId="288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684" v="331"/>
          <ac:spMkLst>
            <pc:docMk/>
            <pc:sldMk cId="1691802211" sldId="288"/>
            <ac:spMk id="16" creationId="{C5CFE7B5-F98F-1CA3-FB44-BA0745ED31BC}"/>
          </ac:spMkLst>
        </pc:spChg>
        <pc:spChg chg="del">
          <ac:chgData name="Laura Oathout" userId="6ff55ba14486fe89" providerId="LiveId" clId="{5814FBD1-D882-4749-A956-6B308EE634D3}" dt="2023-06-12T20:45:29.686" v="333"/>
          <ac:spMkLst>
            <pc:docMk/>
            <pc:sldMk cId="1691802211" sldId="288"/>
            <ac:spMk id="18" creationId="{DE848A0A-A7F4-5C81-155D-0707FA123515}"/>
          </ac:spMkLst>
        </pc:spChg>
        <pc:spChg chg="del">
          <ac:chgData name="Laura Oathout" userId="6ff55ba14486fe89" providerId="LiveId" clId="{5814FBD1-D882-4749-A956-6B308EE634D3}" dt="2023-06-12T20:45:29.680" v="321"/>
          <ac:spMkLst>
            <pc:docMk/>
            <pc:sldMk cId="1691802211" sldId="288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686" v="335"/>
          <ac:spMkLst>
            <pc:docMk/>
            <pc:sldMk cId="1691802211" sldId="288"/>
            <ac:spMk id="21" creationId="{DFED3B67-EA7D-D26D-E688-F3E161AF19C4}"/>
          </ac:spMkLst>
        </pc:spChg>
        <pc:spChg chg="del">
          <ac:chgData name="Laura Oathout" userId="6ff55ba14486fe89" providerId="LiveId" clId="{5814FBD1-D882-4749-A956-6B308EE634D3}" dt="2023-06-12T20:45:29.682" v="323"/>
          <ac:spMkLst>
            <pc:docMk/>
            <pc:sldMk cId="1691802211" sldId="288"/>
            <ac:spMk id="26" creationId="{A73FC944-8C02-48B6-D1E9-8D1A85FC9762}"/>
          </ac:spMkLst>
        </pc:spChg>
        <pc:picChg chg="del">
          <ac:chgData name="Laura Oathout" userId="6ff55ba14486fe89" providerId="LiveId" clId="{5814FBD1-D882-4749-A956-6B308EE634D3}" dt="2023-06-12T20:45:29.688" v="339"/>
          <ac:picMkLst>
            <pc:docMk/>
            <pc:sldMk cId="1691802211" sldId="288"/>
            <ac:picMk id="5" creationId="{B7E9337E-BD5C-7EC6-24DE-2976664BC77B}"/>
          </ac:picMkLst>
        </pc:picChg>
        <pc:picChg chg="del">
          <ac:chgData name="Laura Oathout" userId="6ff55ba14486fe89" providerId="LiveId" clId="{5814FBD1-D882-4749-A956-6B308EE634D3}" dt="2023-06-12T20:45:29.689" v="341"/>
          <ac:picMkLst>
            <pc:docMk/>
            <pc:sldMk cId="1691802211" sldId="288"/>
            <ac:picMk id="8" creationId="{C43FF096-E449-AFCF-C3B0-05DB6AE28E65}"/>
          </ac:picMkLst>
        </pc:picChg>
        <pc:picChg chg="del">
          <ac:chgData name="Laura Oathout" userId="6ff55ba14486fe89" providerId="LiveId" clId="{5814FBD1-D882-4749-A956-6B308EE634D3}" dt="2023-06-12T20:45:29.680" v="319"/>
          <ac:picMkLst>
            <pc:docMk/>
            <pc:sldMk cId="1691802211" sldId="288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683" v="325"/>
          <ac:picMkLst>
            <pc:docMk/>
            <pc:sldMk cId="1691802211" sldId="288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679" v="317"/>
          <ac:picMkLst>
            <pc:docMk/>
            <pc:sldMk cId="1691802211" sldId="288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749" v="375"/>
        <pc:sldMkLst>
          <pc:docMk/>
          <pc:sldMk cId="610017915" sldId="289"/>
        </pc:sldMkLst>
        <pc:spChg chg="del">
          <ac:chgData name="Laura Oathout" userId="6ff55ba14486fe89" providerId="LiveId" clId="{5814FBD1-D882-4749-A956-6B308EE634D3}" dt="2023-06-12T20:45:29.716" v="357"/>
          <ac:spMkLst>
            <pc:docMk/>
            <pc:sldMk cId="610017915" sldId="289"/>
            <ac:spMk id="2" creationId="{081F9804-24E5-B163-F6E2-C07B1C11FCEA}"/>
          </ac:spMkLst>
        </pc:spChg>
        <pc:spChg chg="del">
          <ac:chgData name="Laura Oathout" userId="6ff55ba14486fe89" providerId="LiveId" clId="{5814FBD1-D882-4749-A956-6B308EE634D3}" dt="2023-06-12T20:45:29.722" v="365"/>
          <ac:spMkLst>
            <pc:docMk/>
            <pc:sldMk cId="610017915" sldId="289"/>
            <ac:spMk id="3" creationId="{66380446-F452-029D-E19B-85B976D04EC4}"/>
          </ac:spMkLst>
        </pc:spChg>
        <pc:spChg chg="del">
          <ac:chgData name="Laura Oathout" userId="6ff55ba14486fe89" providerId="LiveId" clId="{5814FBD1-D882-4749-A956-6B308EE634D3}" dt="2023-06-12T20:45:29.716" v="355"/>
          <ac:spMkLst>
            <pc:docMk/>
            <pc:sldMk cId="610017915" sldId="289"/>
            <ac:spMk id="4" creationId="{AB06C651-9CB8-AF39-1B4B-AB9100920CB9}"/>
          </ac:spMkLst>
        </pc:spChg>
        <pc:spChg chg="del">
          <ac:chgData name="Laura Oathout" userId="6ff55ba14486fe89" providerId="LiveId" clId="{5814FBD1-D882-4749-A956-6B308EE634D3}" dt="2023-06-12T20:45:29.722" v="359"/>
          <ac:spMkLst>
            <pc:docMk/>
            <pc:sldMk cId="610017915" sldId="289"/>
            <ac:spMk id="16" creationId="{C5CFE7B5-F98F-1CA3-FB44-BA0745ED31BC}"/>
          </ac:spMkLst>
        </pc:spChg>
        <pc:spChg chg="del">
          <ac:chgData name="Laura Oathout" userId="6ff55ba14486fe89" providerId="LiveId" clId="{5814FBD1-D882-4749-A956-6B308EE634D3}" dt="2023-06-12T20:45:29.722" v="361"/>
          <ac:spMkLst>
            <pc:docMk/>
            <pc:sldMk cId="610017915" sldId="289"/>
            <ac:spMk id="18" creationId="{DE848A0A-A7F4-5C81-155D-0707FA123515}"/>
          </ac:spMkLst>
        </pc:spChg>
        <pc:spChg chg="del">
          <ac:chgData name="Laura Oathout" userId="6ff55ba14486fe89" providerId="LiveId" clId="{5814FBD1-D882-4749-A956-6B308EE634D3}" dt="2023-06-12T20:45:29.716" v="349"/>
          <ac:spMkLst>
            <pc:docMk/>
            <pc:sldMk cId="610017915" sldId="289"/>
            <ac:spMk id="19" creationId="{96EBFFF8-A550-AC05-7E17-8A43D9DCFF1B}"/>
          </ac:spMkLst>
        </pc:spChg>
        <pc:spChg chg="del">
          <ac:chgData name="Laura Oathout" userId="6ff55ba14486fe89" providerId="LiveId" clId="{5814FBD1-D882-4749-A956-6B308EE634D3}" dt="2023-06-12T20:45:29.722" v="363"/>
          <ac:spMkLst>
            <pc:docMk/>
            <pc:sldMk cId="610017915" sldId="289"/>
            <ac:spMk id="21" creationId="{DFED3B67-EA7D-D26D-E688-F3E161AF19C4}"/>
          </ac:spMkLst>
        </pc:spChg>
        <pc:spChg chg="del">
          <ac:chgData name="Laura Oathout" userId="6ff55ba14486fe89" providerId="LiveId" clId="{5814FBD1-D882-4749-A956-6B308EE634D3}" dt="2023-06-12T20:45:29.716" v="351"/>
          <ac:spMkLst>
            <pc:docMk/>
            <pc:sldMk cId="610017915" sldId="289"/>
            <ac:spMk id="26" creationId="{A73FC944-8C02-48B6-D1E9-8D1A85FC9762}"/>
          </ac:spMkLst>
        </pc:spChg>
        <pc:picChg chg="del">
          <ac:chgData name="Laura Oathout" userId="6ff55ba14486fe89" providerId="LiveId" clId="{5814FBD1-D882-4749-A956-6B308EE634D3}" dt="2023-06-12T20:45:29.722" v="367"/>
          <ac:picMkLst>
            <pc:docMk/>
            <pc:sldMk cId="610017915" sldId="289"/>
            <ac:picMk id="6" creationId="{07C37CF2-B0F7-277B-F67F-2824E7E7A32D}"/>
          </ac:picMkLst>
        </pc:picChg>
        <pc:picChg chg="del">
          <ac:chgData name="Laura Oathout" userId="6ff55ba14486fe89" providerId="LiveId" clId="{5814FBD1-D882-4749-A956-6B308EE634D3}" dt="2023-06-12T20:45:29.722" v="369"/>
          <ac:picMkLst>
            <pc:docMk/>
            <pc:sldMk cId="610017915" sldId="289"/>
            <ac:picMk id="7" creationId="{8D035EF3-46DC-B2D2-6C9F-C00BCECCC28D}"/>
          </ac:picMkLst>
        </pc:picChg>
        <pc:picChg chg="del">
          <ac:chgData name="Laura Oathout" userId="6ff55ba14486fe89" providerId="LiveId" clId="{5814FBD1-D882-4749-A956-6B308EE634D3}" dt="2023-06-12T20:45:29.716" v="347"/>
          <ac:picMkLst>
            <pc:docMk/>
            <pc:sldMk cId="610017915" sldId="289"/>
            <ac:picMk id="9" creationId="{8ECB6492-0C5E-ADDD-C6D7-CC9D27EF54FD}"/>
          </ac:picMkLst>
        </pc:picChg>
        <pc:picChg chg="del">
          <ac:chgData name="Laura Oathout" userId="6ff55ba14486fe89" providerId="LiveId" clId="{5814FBD1-D882-4749-A956-6B308EE634D3}" dt="2023-06-12T20:45:29.722" v="371"/>
          <ac:picMkLst>
            <pc:docMk/>
            <pc:sldMk cId="610017915" sldId="289"/>
            <ac:picMk id="10" creationId="{1F37D8AB-04C8-5A51-BD42-86D1834F11FA}"/>
          </ac:picMkLst>
        </pc:picChg>
        <pc:picChg chg="del">
          <ac:chgData name="Laura Oathout" userId="6ff55ba14486fe89" providerId="LiveId" clId="{5814FBD1-D882-4749-A956-6B308EE634D3}" dt="2023-06-12T20:45:29.722" v="373"/>
          <ac:picMkLst>
            <pc:docMk/>
            <pc:sldMk cId="610017915" sldId="289"/>
            <ac:picMk id="11" creationId="{D3735685-ADC7-7C25-E980-EDED04377F97}"/>
          </ac:picMkLst>
        </pc:picChg>
        <pc:picChg chg="del">
          <ac:chgData name="Laura Oathout" userId="6ff55ba14486fe89" providerId="LiveId" clId="{5814FBD1-D882-4749-A956-6B308EE634D3}" dt="2023-06-12T20:45:29.716" v="353"/>
          <ac:picMkLst>
            <pc:docMk/>
            <pc:sldMk cId="610017915" sldId="289"/>
            <ac:picMk id="13" creationId="{42A81453-F476-0D65-4EE1-C9BD7C1B4479}"/>
          </ac:picMkLst>
        </pc:picChg>
        <pc:picChg chg="del">
          <ac:chgData name="Laura Oathout" userId="6ff55ba14486fe89" providerId="LiveId" clId="{5814FBD1-D882-4749-A956-6B308EE634D3}" dt="2023-06-12T20:45:29.714" v="345"/>
          <ac:picMkLst>
            <pc:docMk/>
            <pc:sldMk cId="610017915" sldId="289"/>
            <ac:picMk id="20" creationId="{AFD58B4F-0CC0-5750-39CA-06095513BD96}"/>
          </ac:picMkLst>
        </pc:picChg>
      </pc:sldChg>
      <pc:sldChg chg="delSp mod setBg">
        <pc:chgData name="Laura Oathout" userId="6ff55ba14486fe89" providerId="LiveId" clId="{5814FBD1-D882-4749-A956-6B308EE634D3}" dt="2023-06-12T20:45:29.855" v="433"/>
        <pc:sldMkLst>
          <pc:docMk/>
          <pc:sldMk cId="2010566778" sldId="290"/>
        </pc:sldMkLst>
        <pc:spChg chg="del">
          <ac:chgData name="Laura Oathout" userId="6ff55ba14486fe89" providerId="LiveId" clId="{5814FBD1-D882-4749-A956-6B308EE634D3}" dt="2023-06-12T20:45:29.827" v="421"/>
          <ac:spMkLst>
            <pc:docMk/>
            <pc:sldMk cId="2010566778" sldId="290"/>
            <ac:spMk id="7" creationId="{AAA9638C-2DA1-B58C-3D92-E4CE2F5099E8}"/>
          </ac:spMkLst>
        </pc:spChg>
        <pc:spChg chg="del">
          <ac:chgData name="Laura Oathout" userId="6ff55ba14486fe89" providerId="LiveId" clId="{5814FBD1-D882-4749-A956-6B308EE634D3}" dt="2023-06-12T20:45:29.829" v="423"/>
          <ac:spMkLst>
            <pc:docMk/>
            <pc:sldMk cId="2010566778" sldId="290"/>
            <ac:spMk id="9" creationId="{C873D92D-B5EC-A799-5891-37B17E0A7A57}"/>
          </ac:spMkLst>
        </pc:spChg>
        <pc:spChg chg="del">
          <ac:chgData name="Laura Oathout" userId="6ff55ba14486fe89" providerId="LiveId" clId="{5814FBD1-D882-4749-A956-6B308EE634D3}" dt="2023-06-12T20:45:29.826" v="419"/>
          <ac:spMkLst>
            <pc:docMk/>
            <pc:sldMk cId="2010566778" sldId="290"/>
            <ac:spMk id="27" creationId="{F729C10A-68E6-B810-65D2-3F1D9E7F888F}"/>
          </ac:spMkLst>
        </pc:spChg>
        <pc:spChg chg="del">
          <ac:chgData name="Laura Oathout" userId="6ff55ba14486fe89" providerId="LiveId" clId="{5814FBD1-D882-4749-A956-6B308EE634D3}" dt="2023-06-12T20:45:29.829" v="427"/>
          <ac:spMkLst>
            <pc:docMk/>
            <pc:sldMk cId="2010566778" sldId="290"/>
            <ac:spMk id="28" creationId="{51469394-C579-AAB9-F9C9-11E43C042184}"/>
          </ac:spMkLst>
        </pc:spChg>
        <pc:picChg chg="del">
          <ac:chgData name="Laura Oathout" userId="6ff55ba14486fe89" providerId="LiveId" clId="{5814FBD1-D882-4749-A956-6B308EE634D3}" dt="2023-06-12T20:45:29.829" v="431"/>
          <ac:picMkLst>
            <pc:docMk/>
            <pc:sldMk cId="2010566778" sldId="290"/>
            <ac:picMk id="4" creationId="{30D8F98B-4A27-B4B4-C7AF-10FF4144BB23}"/>
          </ac:picMkLst>
        </pc:picChg>
        <pc:picChg chg="del">
          <ac:chgData name="Laura Oathout" userId="6ff55ba14486fe89" providerId="LiveId" clId="{5814FBD1-D882-4749-A956-6B308EE634D3}" dt="2023-06-12T20:45:29.829" v="425"/>
          <ac:picMkLst>
            <pc:docMk/>
            <pc:sldMk cId="2010566778" sldId="290"/>
            <ac:picMk id="26" creationId="{0B16137B-592F-A958-DE06-B239CA73D9DC}"/>
          </ac:picMkLst>
        </pc:picChg>
        <pc:picChg chg="del">
          <ac:chgData name="Laura Oathout" userId="6ff55ba14486fe89" providerId="LiveId" clId="{5814FBD1-D882-4749-A956-6B308EE634D3}" dt="2023-06-12T20:45:29.822" v="417"/>
          <ac:picMkLst>
            <pc:docMk/>
            <pc:sldMk cId="2010566778" sldId="290"/>
            <ac:picMk id="29" creationId="{F2413A32-28FD-3A13-B45D-527B180DB1F4}"/>
          </ac:picMkLst>
        </pc:picChg>
        <pc:picChg chg="del">
          <ac:chgData name="Laura Oathout" userId="6ff55ba14486fe89" providerId="LiveId" clId="{5814FBD1-D882-4749-A956-6B308EE634D3}" dt="2023-06-12T20:45:29.829" v="429"/>
          <ac:picMkLst>
            <pc:docMk/>
            <pc:sldMk cId="2010566778" sldId="290"/>
            <ac:picMk id="30" creationId="{6108C556-6FE3-29E6-9D90-50E27D3E8AA4}"/>
          </ac:picMkLst>
        </pc:picChg>
      </pc:sldChg>
      <pc:sldChg chg="delSp mod setBg">
        <pc:chgData name="Laura Oathout" userId="6ff55ba14486fe89" providerId="LiveId" clId="{5814FBD1-D882-4749-A956-6B308EE634D3}" dt="2023-06-12T20:45:29.896" v="451"/>
        <pc:sldMkLst>
          <pc:docMk/>
          <pc:sldMk cId="3823613397" sldId="291"/>
        </pc:sldMkLst>
        <pc:spChg chg="del">
          <ac:chgData name="Laura Oathout" userId="6ff55ba14486fe89" providerId="LiveId" clId="{5814FBD1-D882-4749-A956-6B308EE634D3}" dt="2023-06-12T20:45:29.861" v="445"/>
          <ac:spMkLst>
            <pc:docMk/>
            <pc:sldMk cId="3823613397" sldId="291"/>
            <ac:spMk id="5" creationId="{CEE5BEE8-975E-562B-1FB1-03EA014CC632}"/>
          </ac:spMkLst>
        </pc:spChg>
        <pc:spChg chg="del">
          <ac:chgData name="Laura Oathout" userId="6ff55ba14486fe89" providerId="LiveId" clId="{5814FBD1-D882-4749-A956-6B308EE634D3}" dt="2023-06-12T20:45:29.858" v="439"/>
          <ac:spMkLst>
            <pc:docMk/>
            <pc:sldMk cId="3823613397" sldId="291"/>
            <ac:spMk id="7" creationId="{AAA9638C-2DA1-B58C-3D92-E4CE2F5099E8}"/>
          </ac:spMkLst>
        </pc:spChg>
        <pc:spChg chg="del">
          <ac:chgData name="Laura Oathout" userId="6ff55ba14486fe89" providerId="LiveId" clId="{5814FBD1-D882-4749-A956-6B308EE634D3}" dt="2023-06-12T20:45:29.858" v="441"/>
          <ac:spMkLst>
            <pc:docMk/>
            <pc:sldMk cId="3823613397" sldId="291"/>
            <ac:spMk id="9" creationId="{C873D92D-B5EC-A799-5891-37B17E0A7A57}"/>
          </ac:spMkLst>
        </pc:spChg>
        <pc:spChg chg="del">
          <ac:chgData name="Laura Oathout" userId="6ff55ba14486fe89" providerId="LiveId" clId="{5814FBD1-D882-4749-A956-6B308EE634D3}" dt="2023-06-12T20:45:29.858" v="437"/>
          <ac:spMkLst>
            <pc:docMk/>
            <pc:sldMk cId="3823613397" sldId="291"/>
            <ac:spMk id="27" creationId="{F729C10A-68E6-B810-65D2-3F1D9E7F888F}"/>
          </ac:spMkLst>
        </pc:spChg>
        <pc:picChg chg="del">
          <ac:chgData name="Laura Oathout" userId="6ff55ba14486fe89" providerId="LiveId" clId="{5814FBD1-D882-4749-A956-6B308EE634D3}" dt="2023-06-12T20:45:29.861" v="443"/>
          <ac:picMkLst>
            <pc:docMk/>
            <pc:sldMk cId="3823613397" sldId="291"/>
            <ac:picMk id="2" creationId="{D96B9D9B-0BD2-D224-E9C6-D4D6A2BD297A}"/>
          </ac:picMkLst>
        </pc:picChg>
        <pc:picChg chg="del">
          <ac:chgData name="Laura Oathout" userId="6ff55ba14486fe89" providerId="LiveId" clId="{5814FBD1-D882-4749-A956-6B308EE634D3}" dt="2023-06-12T20:45:29.861" v="449"/>
          <ac:picMkLst>
            <pc:docMk/>
            <pc:sldMk cId="3823613397" sldId="291"/>
            <ac:picMk id="3" creationId="{D22E39CA-01FE-B70A-66A6-C958BF9AA772}"/>
          </ac:picMkLst>
        </pc:picChg>
        <pc:picChg chg="del">
          <ac:chgData name="Laura Oathout" userId="6ff55ba14486fe89" providerId="LiveId" clId="{5814FBD1-D882-4749-A956-6B308EE634D3}" dt="2023-06-12T20:45:29.861" v="447"/>
          <ac:picMkLst>
            <pc:docMk/>
            <pc:sldMk cId="3823613397" sldId="291"/>
            <ac:picMk id="6" creationId="{415E8B11-E075-914E-8813-AD6F681CFAF0}"/>
          </ac:picMkLst>
        </pc:picChg>
        <pc:picChg chg="del">
          <ac:chgData name="Laura Oathout" userId="6ff55ba14486fe89" providerId="LiveId" clId="{5814FBD1-D882-4749-A956-6B308EE634D3}" dt="2023-06-12T20:45:29.857" v="435"/>
          <ac:picMkLst>
            <pc:docMk/>
            <pc:sldMk cId="3823613397" sldId="291"/>
            <ac:picMk id="29" creationId="{F2413A32-28FD-3A13-B45D-527B180DB1F4}"/>
          </ac:picMkLst>
        </pc:picChg>
      </pc:sldChg>
      <pc:sldChg chg="delSp mod setBg">
        <pc:chgData name="Laura Oathout" userId="6ff55ba14486fe89" providerId="LiveId" clId="{5814FBD1-D882-4749-A956-6B308EE634D3}" dt="2023-06-12T20:45:29.928" v="469"/>
        <pc:sldMkLst>
          <pc:docMk/>
          <pc:sldMk cId="123200352" sldId="292"/>
        </pc:sldMkLst>
        <pc:spChg chg="del">
          <ac:chgData name="Laura Oathout" userId="6ff55ba14486fe89" providerId="LiveId" clId="{5814FBD1-D882-4749-A956-6B308EE634D3}" dt="2023-06-12T20:45:29.902" v="461"/>
          <ac:spMkLst>
            <pc:docMk/>
            <pc:sldMk cId="123200352" sldId="292"/>
            <ac:spMk id="5" creationId="{CEE5BEE8-975E-562B-1FB1-03EA014CC632}"/>
          </ac:spMkLst>
        </pc:spChg>
        <pc:spChg chg="del">
          <ac:chgData name="Laura Oathout" userId="6ff55ba14486fe89" providerId="LiveId" clId="{5814FBD1-D882-4749-A956-6B308EE634D3}" dt="2023-06-12T20:45:29.901" v="457"/>
          <ac:spMkLst>
            <pc:docMk/>
            <pc:sldMk cId="123200352" sldId="292"/>
            <ac:spMk id="7" creationId="{AAA9638C-2DA1-B58C-3D92-E4CE2F5099E8}"/>
          </ac:spMkLst>
        </pc:spChg>
        <pc:spChg chg="del">
          <ac:chgData name="Laura Oathout" userId="6ff55ba14486fe89" providerId="LiveId" clId="{5814FBD1-D882-4749-A956-6B308EE634D3}" dt="2023-06-12T20:45:29.902" v="459"/>
          <ac:spMkLst>
            <pc:docMk/>
            <pc:sldMk cId="123200352" sldId="292"/>
            <ac:spMk id="9" creationId="{C873D92D-B5EC-A799-5891-37B17E0A7A57}"/>
          </ac:spMkLst>
        </pc:spChg>
        <pc:spChg chg="del">
          <ac:chgData name="Laura Oathout" userId="6ff55ba14486fe89" providerId="LiveId" clId="{5814FBD1-D882-4749-A956-6B308EE634D3}" dt="2023-06-12T20:45:29.899" v="455"/>
          <ac:spMkLst>
            <pc:docMk/>
            <pc:sldMk cId="123200352" sldId="292"/>
            <ac:spMk id="27" creationId="{F729C10A-68E6-B810-65D2-3F1D9E7F888F}"/>
          </ac:spMkLst>
        </pc:spChg>
        <pc:picChg chg="del">
          <ac:chgData name="Laura Oathout" userId="6ff55ba14486fe89" providerId="LiveId" clId="{5814FBD1-D882-4749-A956-6B308EE634D3}" dt="2023-06-12T20:45:29.906" v="467"/>
          <ac:picMkLst>
            <pc:docMk/>
            <pc:sldMk cId="123200352" sldId="292"/>
            <ac:picMk id="4" creationId="{CDBF7308-FD3E-81B6-3D55-E1272801499A}"/>
          </ac:picMkLst>
        </pc:picChg>
        <pc:picChg chg="del">
          <ac:chgData name="Laura Oathout" userId="6ff55ba14486fe89" providerId="LiveId" clId="{5814FBD1-D882-4749-A956-6B308EE634D3}" dt="2023-06-12T20:45:29.905" v="465"/>
          <ac:picMkLst>
            <pc:docMk/>
            <pc:sldMk cId="123200352" sldId="292"/>
            <ac:picMk id="6" creationId="{415E8B11-E075-914E-8813-AD6F681CFAF0}"/>
          </ac:picMkLst>
        </pc:picChg>
        <pc:picChg chg="del">
          <ac:chgData name="Laura Oathout" userId="6ff55ba14486fe89" providerId="LiveId" clId="{5814FBD1-D882-4749-A956-6B308EE634D3}" dt="2023-06-12T20:45:29.905" v="463"/>
          <ac:picMkLst>
            <pc:docMk/>
            <pc:sldMk cId="123200352" sldId="292"/>
            <ac:picMk id="8" creationId="{67B5E08B-CE66-9C6B-6E65-8A95CBEB75D6}"/>
          </ac:picMkLst>
        </pc:picChg>
        <pc:picChg chg="del">
          <ac:chgData name="Laura Oathout" userId="6ff55ba14486fe89" providerId="LiveId" clId="{5814FBD1-D882-4749-A956-6B308EE634D3}" dt="2023-06-12T20:45:29.896" v="453"/>
          <ac:picMkLst>
            <pc:docMk/>
            <pc:sldMk cId="123200352" sldId="292"/>
            <ac:picMk id="29" creationId="{F2413A32-28FD-3A13-B45D-527B180DB1F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0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2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66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3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6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85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28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44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05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412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399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56645-7C97-4FE8-BB1B-F887E6DD985A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5B278-8EE3-49F0-88F9-D78B69768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576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1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796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303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553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545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802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017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563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035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566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613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911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00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929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975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880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962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8694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41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699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4295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2023-06-09T21:06:41Z</dcterms:created>
  <dcterms:modified xsi:type="dcterms:W3CDTF">2023-06-12T20:45:29Z</dcterms:modified>
</cp:coreProperties>
</file>